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8036-C185-440E-8C75-764A257210B2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89E6-6230-493B-9E60-DA4CB68D2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83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8036-C185-440E-8C75-764A257210B2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89E6-6230-493B-9E60-DA4CB68D2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43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8036-C185-440E-8C75-764A257210B2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89E6-6230-493B-9E60-DA4CB68D270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020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8036-C185-440E-8C75-764A257210B2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89E6-6230-493B-9E60-DA4CB68D2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00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8036-C185-440E-8C75-764A257210B2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89E6-6230-493B-9E60-DA4CB68D27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1692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8036-C185-440E-8C75-764A257210B2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89E6-6230-493B-9E60-DA4CB68D2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133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8036-C185-440E-8C75-764A257210B2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89E6-6230-493B-9E60-DA4CB68D2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893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8036-C185-440E-8C75-764A257210B2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89E6-6230-493B-9E60-DA4CB68D2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00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8036-C185-440E-8C75-764A257210B2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89E6-6230-493B-9E60-DA4CB68D2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94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8036-C185-440E-8C75-764A257210B2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89E6-6230-493B-9E60-DA4CB68D2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2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8036-C185-440E-8C75-764A257210B2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89E6-6230-493B-9E60-DA4CB68D2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68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8036-C185-440E-8C75-764A257210B2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89E6-6230-493B-9E60-DA4CB68D2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38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8036-C185-440E-8C75-764A257210B2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89E6-6230-493B-9E60-DA4CB68D2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81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8036-C185-440E-8C75-764A257210B2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89E6-6230-493B-9E60-DA4CB68D2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50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8036-C185-440E-8C75-764A257210B2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89E6-6230-493B-9E60-DA4CB68D2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49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8036-C185-440E-8C75-764A257210B2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89E6-6230-493B-9E60-DA4CB68D2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78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18036-C185-440E-8C75-764A257210B2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9089E6-6230-493B-9E60-DA4CB68D2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4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 инклюзивного образования обучающихся с ОВЗ в условиях реализации ФГОС.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25625"/>
            <a:ext cx="10314708" cy="4351338"/>
          </a:xfrm>
        </p:spPr>
      </p:pic>
    </p:spTree>
    <p:extLst>
      <p:ext uri="{BB962C8B-B14F-4D97-AF65-F5344CB8AC3E}">
        <p14:creationId xmlns:p14="http://schemas.microsoft.com/office/powerpoint/2010/main" val="1402751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Коррекционно-развивающие уроки способствуют работе всех высших психических функций: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Моторно-двигательной сферы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Эмоционально-волевой сферы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мотивации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96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разноуровневого</a:t>
            </a: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обучения-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технология организации учебного процесса, в рамках которой предполагается разный уровень усвоения учебного материала, но не ниже базового, в зависимости от способностей и индивидуальных особенностей личности каждого учащегося.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29938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проблемного обучения </a:t>
            </a:r>
            <a:r>
              <a:rPr lang="ru-RU" sz="32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обучение, при котором учитель, создавая проблемные ситуации и организуя деятельность учащихся по решению учебных проблем, обеспечивает оптимальное сочетание их самостоятельной поисковой деятельности с усвоением готовых</a:t>
            </a:r>
            <a:r>
              <a:rPr lang="ru-RU" sz="3200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1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8257309" cy="4530436"/>
          </a:xfrm>
        </p:spPr>
      </p:pic>
    </p:spTree>
    <p:extLst>
      <p:ext uri="{BB962C8B-B14F-4D97-AF65-F5344CB8AC3E}">
        <p14:creationId xmlns:p14="http://schemas.microsoft.com/office/powerpoint/2010/main" val="4062279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пару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словам из левого столбика дети подбирают синонимы из правого столбика: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алфавит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аккуратный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чистый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кавалерия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конница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озорник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алун                                                                             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азбука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27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на уроках пополняет, углубляет и расширяет знания, является средством всестороннего развития ребёнка, его умственных, интеллектуальных и творческих способностей, вызывает положительные эмоции, наполняет жизнь коллектива учащихся интересным содержанием, способствует самоутверждению ребёнка.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447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Информационно-коммуникативные технологии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44" y="1829695"/>
            <a:ext cx="4343400" cy="35318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обобщающее понятие, описывающее различные устройства, механизмы, способы, алгоритмы обработки информации.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56194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визуальная информация (иллюстративный, наглядный материал)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интерактивный демонстрационный материал (упражнения, опорные схемы, таблицы, понятия)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тренажёр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контроль умений и навыков учащихся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самостоятельная поисковая, творческая работа учащихся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946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36" y="1498604"/>
            <a:ext cx="4268626" cy="127846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нравственного воспитания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1585713"/>
            <a:ext cx="5436032" cy="434403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«Пусть все, что в душе моей жизни звучало,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Обратно вернется в родное начало».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938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1585713"/>
            <a:ext cx="5726978" cy="419163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3012596"/>
            <a:ext cx="3854528" cy="258444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 только в человеческой душе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место красоте. Ей нет иного места»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16941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53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АОП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-это образовательная программа, адаптированная для обучения ребенка с ОВЗ, разрабатывается на базе ООП определенного уровня образования, с учетом индивидуальных образовательных потребностей и психофизических особенностей на период, определенный образовательной организацией самостоятельно, с возможностью ее изменения в процессе обучения.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31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благоприятной психологической атмосферы в классе;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у школьников способности к самореализации;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интеллектуальных возможностей детей с ОВЗ, формирование у них необходимых знаний и навыков, ведущих к повышению результативности деятельности, чувству уверенности в своих силах;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способов взаимодействия с окружающим миром и людьми, преодоление барьеров в общении.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803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Физкультпаузы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64" y="1233056"/>
            <a:ext cx="4322618" cy="41284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Целенаправленное включение физических упражнений в рабочий (учебный) режим с целью предупреждения выраженного утомления и восстановления работоспособности.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60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 новых технологий отвечает современным требованиям, стоящим перед школой. Благодаря образовательным технологиям учащиеся овладевают приемами учебной деятельности, умением самостоятельно конструировать свои знания, ориентироваться в современном информационном пространстве.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61764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20182"/>
          <a:stretch>
            <a:fillRect/>
          </a:stretch>
        </p:blipFill>
        <p:spPr>
          <a:xfrm>
            <a:off x="677333" y="609600"/>
            <a:ext cx="9408775" cy="55833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5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864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СИПР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для обучающегося с множественными нарушениями, в том числе, с умственной отсталостью умеренной, тяжелой, или глубокой степени, максимально на один год на основе АООП, учитывает индивидуальную специфику образования ребенка с тяжелыми нарушениями развития.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52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Компонентный состав структуры АОП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 АОП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 АОП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АОП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к результатам реализации АОП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контрольно-измерительных материалов АОП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рабочей программы по предмету для обучающихся с ОВЗ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корректировка содержания программы в соответствии с целями обучения для детей с ОВЗ.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Уделяется больше времени на повторение изученного в предыдущем классе.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Отводится дополнительное время на закрепление некоторых разделов.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Предложены занятия для повторения изученного материала перед основными темами.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увеличение времени на итоговое повторение содержания курса.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Пересмотрены (уменьшены) требования к подготовке обучающихся.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индивидуально-коррекционные занятия.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9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реализации АОП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особенностей ребенка, индивидуальный педагогический подход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коррекционно-педагогического процесса педагогами и педагогами психологами соответствующей квалификации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обучающемуся с ОВЗ медицинской, психолого-педагогической и социальной помощи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в коррекционно-педагогический процесс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72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«технология» происходит от греческих слов-искусство, мастерство и учение.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60588"/>
            <a:ext cx="8868448" cy="4267921"/>
          </a:xfrm>
        </p:spPr>
      </p:pic>
    </p:spTree>
    <p:extLst>
      <p:ext uri="{BB962C8B-B14F-4D97-AF65-F5344CB8AC3E}">
        <p14:creationId xmlns:p14="http://schemas.microsoft.com/office/powerpoint/2010/main" val="2906271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новых технологий в учебном процессе для детей с ОВЗ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Коррекционно-развивающие технологии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проблемного обучения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Информационно-коммуникативные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технолологии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Нравственная технология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937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Коррекционно-развивающие технологии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музыкального воздействия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цветотерапии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96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</TotalTime>
  <Words>611</Words>
  <Application>Microsoft Office PowerPoint</Application>
  <PresentationFormat>Широкоэкранный</PresentationFormat>
  <Paragraphs>76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Trebuchet MS</vt:lpstr>
      <vt:lpstr>Wingdings 3</vt:lpstr>
      <vt:lpstr>Аспект</vt:lpstr>
      <vt:lpstr>Современные технологии инклюзивного образования обучающихся с ОВЗ в условиях реализации ФГОС.</vt:lpstr>
      <vt:lpstr>АОП-это образовательная программа, адаптированная для обучения ребенка с ОВЗ, разрабатывается на базе ООП определенного уровня образования, с учетом индивидуальных образовательных потребностей и психофизических особенностей на период, определенный образовательной организацией самостоятельно, с возможностью ее изменения в процессе обучения.</vt:lpstr>
      <vt:lpstr>СИПР разрабатывается для обучающегося с множественными нарушениями, в том числе, с умственной отсталостью умеренной, тяжелой, или глубокой степени, максимально на один год на основе АООП, учитывает индивидуальную специфику образования ребенка с тяжелыми нарушениями развития.</vt:lpstr>
      <vt:lpstr>Компонентный состав структуры АОП</vt:lpstr>
      <vt:lpstr>Особенности рабочей программы по предмету для обучающихся с ОВЗ</vt:lpstr>
      <vt:lpstr>Условия для реализации АОП</vt:lpstr>
      <vt:lpstr>Слово «технология» происходит от греческих слов-искусство, мастерство и учение.</vt:lpstr>
      <vt:lpstr>Использование новых технологий в учебном процессе для детей с ОВЗ</vt:lpstr>
      <vt:lpstr>Коррекционно-развивающие технологии</vt:lpstr>
      <vt:lpstr>Коррекционно-развивающие уроки способствуют работе всех высших психических функций:</vt:lpstr>
      <vt:lpstr>Презентация PowerPoint</vt:lpstr>
      <vt:lpstr>Презентация PowerPoint</vt:lpstr>
      <vt:lpstr>Игровые технологии</vt:lpstr>
      <vt:lpstr>Найди пару</vt:lpstr>
      <vt:lpstr>Презентация PowerPoint</vt:lpstr>
      <vt:lpstr>Информационно-коммуникативные технологии</vt:lpstr>
      <vt:lpstr>Презентация PowerPoint</vt:lpstr>
      <vt:lpstr>Технология нравственного воспитания</vt:lpstr>
      <vt:lpstr>Презентация PowerPoint</vt:lpstr>
      <vt:lpstr>Здоровьесберегающие технологии</vt:lpstr>
      <vt:lpstr>Физкультпаузы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технологии инклюзивного образования обучающихся с ОВЗ в условиях реализации ФГОС.</dc:title>
  <dc:creator>User</dc:creator>
  <cp:lastModifiedBy>User</cp:lastModifiedBy>
  <cp:revision>23</cp:revision>
  <dcterms:created xsi:type="dcterms:W3CDTF">2019-08-26T06:19:29Z</dcterms:created>
  <dcterms:modified xsi:type="dcterms:W3CDTF">2019-08-27T03:41:42Z</dcterms:modified>
</cp:coreProperties>
</file>