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72400" cy="3000396"/>
          </a:xfrm>
        </p:spPr>
        <p:txBody>
          <a:bodyPr>
            <a:normAutofit/>
          </a:bodyPr>
          <a:lstStyle/>
          <a:p>
            <a:r>
              <a:rPr lang="ru-RU" sz="7200" dirty="0" smtClean="0"/>
              <a:t>Сварочное дело</a:t>
            </a:r>
            <a:br>
              <a:rPr lang="ru-RU" sz="7200" dirty="0" smtClean="0"/>
            </a:br>
            <a:endParaRPr lang="ru-RU" sz="7200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Сварочные </a:t>
            </a:r>
            <a:r>
              <a:rPr lang="ru-RU" dirty="0" smtClean="0">
                <a:latin typeface="Comic Sans MS" pitchFamily="66" charset="0"/>
              </a:rPr>
              <a:t>швы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Сварочные швы на чертежах</a:t>
            </a:r>
            <a:endParaRPr lang="ru-RU" dirty="0"/>
          </a:p>
        </p:txBody>
      </p:sp>
      <p:pic>
        <p:nvPicPr>
          <p:cNvPr id="4" name="Рисунок 3" descr="14771-76000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285860"/>
            <a:ext cx="7929618" cy="47149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images (1)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4074" r="4074"/>
          <a:stretch>
            <a:fillRect/>
          </a:stretch>
        </p:blipFill>
        <p:spPr>
          <a:xfrm>
            <a:off x="714348" y="642918"/>
            <a:ext cx="7643866" cy="588806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/>
              <a:t>Сварные соединения и швы</a:t>
            </a:r>
            <a:endParaRPr lang="ru-RU" dirty="0"/>
          </a:p>
        </p:txBody>
      </p:sp>
      <p:pic>
        <p:nvPicPr>
          <p:cNvPr id="5" name="Содержимое 4" descr="images (4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38978" y="1142984"/>
            <a:ext cx="4013215" cy="5357850"/>
          </a:xfrm>
        </p:spPr>
      </p:pic>
      <p:pic>
        <p:nvPicPr>
          <p:cNvPr id="6" name="Содержимое 5" descr="images (7)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14876" y="1142984"/>
            <a:ext cx="4013216" cy="53578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Способы соединения</a:t>
            </a:r>
            <a:endParaRPr lang="ru-RU" dirty="0"/>
          </a:p>
        </p:txBody>
      </p:sp>
      <p:pic>
        <p:nvPicPr>
          <p:cNvPr id="5" name="Содержимое 4" descr="images (1)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68162" y="2071678"/>
            <a:ext cx="3962687" cy="3214710"/>
          </a:xfrm>
        </p:spPr>
      </p:pic>
      <p:pic>
        <p:nvPicPr>
          <p:cNvPr id="6" name="Содержимое 5" descr="images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326098" y="2214554"/>
            <a:ext cx="4667030" cy="328614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Колебательные движения электрода</a:t>
            </a:r>
            <a:endParaRPr lang="ru-RU" sz="4000" dirty="0"/>
          </a:p>
        </p:txBody>
      </p:sp>
      <p:pic>
        <p:nvPicPr>
          <p:cNvPr id="6" name="Содержимое 5" descr="tipy-svarnykh-shvov-12-600x363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296734" y="2428869"/>
            <a:ext cx="4390066" cy="2655990"/>
          </a:xfrm>
        </p:spPr>
      </p:pic>
      <p:pic>
        <p:nvPicPr>
          <p:cNvPr id="8" name="Содержимое 7" descr="images.pn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42910" y="1904978"/>
            <a:ext cx="3433797" cy="366716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317477"/>
            <a:ext cx="3714776" cy="577854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06468"/>
            <a:ext cx="4055359" cy="590861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 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21</Words>
  <PresentationFormat>Экран (4:3)</PresentationFormat>
  <Paragraphs>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Сварочное дело </vt:lpstr>
      <vt:lpstr>Сварочные швы на чертежах</vt:lpstr>
      <vt:lpstr>Слайд 3</vt:lpstr>
      <vt:lpstr>Сварные соединения и швы</vt:lpstr>
      <vt:lpstr>Способы соединения</vt:lpstr>
      <vt:lpstr>Колебательные движения электрода</vt:lpstr>
      <vt:lpstr>Слайд 7</vt:lpstr>
      <vt:lpstr>Слайд 8</vt:lpstr>
      <vt:lpstr>Спасибо за внимание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Анзор</cp:lastModifiedBy>
  <cp:revision>4</cp:revision>
  <dcterms:modified xsi:type="dcterms:W3CDTF">2017-09-11T06:53:33Z</dcterms:modified>
</cp:coreProperties>
</file>