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4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9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6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4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1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1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9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0F70F-D123-402D-82F0-0EF7E8DA0A59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1DF6-EAEE-432A-A0F3-D190CB8A0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3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8070"/>
            <a:ext cx="9144000" cy="156189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Bahnschrift SemiBold Condensed" panose="020B0502040204020203" pitchFamily="34" charset="0"/>
              </a:rPr>
              <a:t>Методы и приемы работы с детьми с нарушениям слуха </a:t>
            </a:r>
            <a:endParaRPr lang="ru-RU" sz="44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75723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Light Condensed" panose="020B0502040204020203" pitchFamily="34" charset="0"/>
              </a:rPr>
              <a:t>Выполнила студентка Ш-41 группы</a:t>
            </a:r>
          </a:p>
          <a:p>
            <a:r>
              <a:rPr lang="ru-RU" sz="3200" dirty="0" smtClean="0">
                <a:latin typeface="Bahnschrift Light Condensed" panose="020B0502040204020203" pitchFamily="34" charset="0"/>
              </a:rPr>
              <a:t>Демченко Олеся</a:t>
            </a:r>
            <a:endParaRPr lang="ru-RU" sz="3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7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Методы и приемы работы с детьми с нарушениям слуха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700252EA-0357-C63A-1985-3EBB87F8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209"/>
            <a:ext cx="8936736" cy="4351338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Жестовый язык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Обучение жестовому языку для общения с детьми, которые его понимают.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Сигнальные системы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Использование пиктограмм, символов и картинок для объяснения информации.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Визуальные презентации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Применение слайдов, видео и других мультимедийных материалов для иллюстрации учебного материала.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sz="2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95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Адаптация учебного процесса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498480C6-F7D3-10A4-A804-75C0021E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91600" cy="4351338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Меньшие группы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Работа в малых группах для более индивидуального подхода и лучшего взаимодействия.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Снижение фона шума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Обеспечение тихой обстановки для обучения, что поможет детям лучше сосредоточиться на визуальных материалах.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Четкая артикуляция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Учителя должны говорить четко и медленно, используя мимику и жесты.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sz="23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89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Интерактивные методы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7BBABA31-07AF-7D2D-E1C9-11CD7ACB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3936" cy="4351338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Игровые формы обучения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Использование игр, которые требуют визуального взаимодействия и могут быть адаптированы под уровень слуха ребенка.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Ролевые игры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Помогают развивать коммуникативные навыки и социализацию.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sz="25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99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Индивидуальный подход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0F3C457D-350C-96D1-C3E7-77AAA62E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11056" cy="4351338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Учет особенностей каждого ребенка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: Разработка индивидуальных образовательных программ, которые соответствуют потребностям и возможностям каждого ребенка.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Регулярная обратная связь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Обсуждение с детьми их успехов и трудностей, что поможет лучше понять их потребности.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sz="2400" dirty="0">
              <a:solidFill>
                <a:schemeClr val="bg1">
                  <a:lumMod val="10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4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Поддержка со стороны специалистов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F151486B-BF9E-E4BC-0C58-8D4095E22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Логопеды и сурдопедагоги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Работа с профессионалами, которые могут помочь в развитии речевых навыков и обучении.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Психологи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Психологическая поддержка для детей с нарушениями слуха, чтобы помочь им адаптироваться в социальной среде.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sz="23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78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Сотрудничество с родителями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563AF5BA-CF47-55E3-FB72-29CB7FA72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Обучение родителей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Проведение семинаров и тренингов для родителей по вопросам общения и поддержки детей с нарушениями слуха.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Совместные мероприятия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Организация мероприятий, где родители могут участвовать вместе с детьми, что способствует укреплению связи.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sz="25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00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Технологические средства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A221ABED-41AB-365D-E104-68B8125B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i="0" dirty="0" err="1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Кохлеарные</a:t>
            </a:r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 </a:t>
            </a:r>
            <a:r>
              <a:rPr lang="ru-RU" b="1" i="0" dirty="0" err="1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импланты</a:t>
            </a:r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 и слуховые аппараты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Использование технологий для улучшения слуха у детей.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ru-RU" b="1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Специальные приложения и программы</a:t>
            </a:r>
            <a:r>
              <a:rPr lang="ru-RU" b="0" i="0" dirty="0">
                <a:solidFill>
                  <a:schemeClr val="bg1">
                    <a:lumMod val="10000"/>
                  </a:schemeClr>
                </a:solidFill>
                <a:effectLst/>
                <a:latin typeface="Bahnschrift Light Condensed" panose="020B0502040204020203" pitchFamily="34" charset="0"/>
              </a:rPr>
              <a:t>: Применение программного обеспечения, которое помогает в обучении и коммуникации.</a:t>
            </a:r>
            <a:endParaRPr lang="ru-RU" dirty="0">
              <a:solidFill>
                <a:schemeClr val="bg1">
                  <a:lumMod val="10000"/>
                </a:schemeClr>
              </a:solidFill>
              <a:effectLst/>
              <a:latin typeface="Bahnschrift Light Condensed" panose="020B0502040204020203" pitchFamily="34" charset="0"/>
            </a:endParaRPr>
          </a:p>
          <a:p>
            <a:endParaRPr lang="aa-ET" dirty="0">
              <a:solidFill>
                <a:schemeClr val="bg1">
                  <a:lumMod val="10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4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08" y="1858098"/>
            <a:ext cx="10515600" cy="314180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Эти методы и приемы помогут создать комфортную образовательную среду для детей с нарушением слуха, способствуя их развитию и социализации.</a:t>
            </a:r>
            <a:br>
              <a:rPr lang="ru-RU" dirty="0">
                <a:latin typeface="Bahnschrift SemiBold Condensed" panose="020B0502040204020203" pitchFamily="34" charset="0"/>
              </a:rPr>
            </a:br>
            <a:endParaRPr lang="ru-RU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14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325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Bahnschrift Light Condensed</vt:lpstr>
      <vt:lpstr>Bahnschrift SemiBold Condensed</vt:lpstr>
      <vt:lpstr>Calibri</vt:lpstr>
      <vt:lpstr>Calibri Light</vt:lpstr>
      <vt:lpstr>Тема Office</vt:lpstr>
      <vt:lpstr>Методы и приемы работы с детьми с нарушениям слуха </vt:lpstr>
      <vt:lpstr>Методы и приемы работы с детьми с нарушениям слуха </vt:lpstr>
      <vt:lpstr>Адаптация учебного процесса </vt:lpstr>
      <vt:lpstr>Интерактивные методы </vt:lpstr>
      <vt:lpstr>Индивидуальный подход </vt:lpstr>
      <vt:lpstr>Поддержка со стороны специалистов </vt:lpstr>
      <vt:lpstr>Сотрудничество с родителями </vt:lpstr>
      <vt:lpstr>Технологические средства </vt:lpstr>
      <vt:lpstr>Эти методы и приемы помогут создать комфортную образовательную среду для детей с нарушением слуха, способствуя их развитию и социализации.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организации образовательного процесса в учреждении, где обучаются дети с нарушением зрения.</dc:title>
  <dc:creator>Eduard</dc:creator>
  <cp:lastModifiedBy>Eduard</cp:lastModifiedBy>
  <cp:revision>3</cp:revision>
  <dcterms:created xsi:type="dcterms:W3CDTF">2025-11-26T14:26:49Z</dcterms:created>
  <dcterms:modified xsi:type="dcterms:W3CDTF">2025-12-08T12:14:17Z</dcterms:modified>
</cp:coreProperties>
</file>