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8" r:id="rId10"/>
    <p:sldId id="264" r:id="rId11"/>
    <p:sldId id="265" r:id="rId12"/>
    <p:sldId id="267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ECE1C5B-8D58-4EC0-A71C-691265E92A95}" type="datetimeFigureOut">
              <a:rPr lang="ru-RU" smtClean="0"/>
              <a:t>22.10.2023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FFA296A-DB90-4360-AD95-E25712F50D09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476672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Предмет: математика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276872"/>
            <a:ext cx="8423944" cy="17526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Мастер-класс: </a:t>
            </a:r>
            <a:r>
              <a:rPr lang="ru-RU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«Приемы мотивации учебной деятельности на уроках математики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  <a:endParaRPr lang="ru-RU" sz="3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44607" y="4437112"/>
            <a:ext cx="55198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Выполнила: учитель первой категории Панфиленко Л.А</a:t>
            </a:r>
            <a:r>
              <a:rPr lang="ru-RU" sz="2000" b="1" dirty="0" smtClean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8517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66"/>
            <a:ext cx="8229600" cy="1399032"/>
          </a:xfrm>
        </p:spPr>
        <p:txBody>
          <a:bodyPr>
            <a:normAutofit/>
          </a:bodyPr>
          <a:lstStyle/>
          <a:p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Практический </a:t>
            </a:r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прием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8712" y="1340768"/>
            <a:ext cx="8229600" cy="506287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Рисование в координатной плоскости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4" name="Рисунок 3" descr="C:\Users\Admin\Downloads\img-dg1ooI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060848"/>
            <a:ext cx="2664296" cy="292356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Admin\Downloads\i-308-2.jpe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2550523"/>
            <a:ext cx="2736304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Admin\Downloads\2022-09-20_114607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2105988"/>
            <a:ext cx="2655137" cy="28929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335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Кусудама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572000"/>
          </a:xfrm>
        </p:spPr>
        <p:txBody>
          <a:bodyPr/>
          <a:lstStyle/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C:\Users\Admin\Desktop\chto-takoe-kusudama-i-kak-delat-volshebnye-shary-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28" y="1412776"/>
            <a:ext cx="8280920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3738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РЕФЛЕКСИЯ</a:t>
            </a:r>
            <a:r>
              <a:rPr lang="ru-RU" dirty="0">
                <a:effectLst/>
              </a:rPr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Упражнение «Ладошка» 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Коллеги обведите ладошку. Каждый палец – это какая-то позиция. На нужной позиции нарисовать колечко.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Большой – мне было не интересно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Указательный – я получила конкретные рекомендации по теме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Средний – мне было трудно включиться в работу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Безымянный - для меня это было важно и интересно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Мизинец –недостаточно раскрыта тема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41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84187" y="2967335"/>
            <a:ext cx="81756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Спасибо за внимание!</a:t>
            </a:r>
            <a:endParaRPr lang="ru-RU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580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72000"/>
          </a:xfrm>
        </p:spPr>
        <p:txBody>
          <a:bodyPr/>
          <a:lstStyle/>
          <a:p>
            <a:r>
              <a:rPr lang="ru-RU" b="1" dirty="0"/>
              <a:t> </a:t>
            </a:r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Ещё К.Д. Ушинский писал: «…ученье, лишённое всякого интереса, убивает в ученике охоту к ученью…».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53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399032"/>
          </a:xfrm>
        </p:spPr>
        <p:txBody>
          <a:bodyPr>
            <a:noAutofit/>
          </a:bodyPr>
          <a:lstStyle/>
          <a:p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В качестве эпиграфов к уроку использую цитаты, изречения выдающихся </a:t>
            </a:r>
            <a:r>
              <a:rPr lang="ru-RU" sz="3600" dirty="0" smtClean="0">
                <a:effectLst/>
                <a:latin typeface="Times New Roman" pitchFamily="18" charset="0"/>
                <a:cs typeface="Times New Roman" pitchFamily="18" charset="0"/>
              </a:rPr>
              <a:t>людей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572000"/>
          </a:xfrm>
        </p:spPr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«Если вы хотите научиться плавать, то смело входите в воду, а если хотите научиться решать задачи, то решайте их!» -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Д.Пойа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«Для того чтобы усовершенствовать ум, надо больше рассуждать, чем заучивать» - Р. Декарт.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«Математику уже затем учить надо, что она ум в порядок приводит» - М.В. Ломоносов.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«Прежде чем решать задачу – прочитай условие» - Жак Адамар.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«Чтобы переварить знания, надо поглощать их с аппетитом» - 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А.Франц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«Математика – это искусство давать одно и тоже имя разным предметам» - Анри Пуанкаре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639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399032"/>
          </a:xfrm>
        </p:spPr>
        <p:txBody>
          <a:bodyPr>
            <a:normAutofit fontScale="90000"/>
          </a:bodyPr>
          <a:lstStyle/>
          <a:p>
            <a:pPr lvl="0"/>
            <a:r>
              <a:rPr lang="ru-RU" sz="3600" dirty="0">
                <a:effectLst/>
                <a:latin typeface="Times New Roman" pitchFamily="18" charset="0"/>
                <a:cs typeface="Times New Roman" pitchFamily="18" charset="0"/>
              </a:rPr>
              <a:t>В своей работе применяю следующие приемы повышения мотивации на уроке:</a:t>
            </a:r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устный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счёт с включением задач, которые решаются с опорой на их жизненный опыт и смекалку;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*игра на исправление преднамеренно сделанных ошибок в решении;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*упражнения на восстановление частично стертых записей;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*предлагаю задания и ответы к ним, среди которых есть как верные, так и неверные;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*решаем задания из открытого банка заданий ЕГЭ и ОГЭ;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*решаем игровые и занимательные задачи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*метод целенаправленной ошибки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137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Для того, чтобы заинтересовать  ученика, включаю в урок: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Происхождение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математических терминов.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«Точка» – лат. “пункт” – пунктир; “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пунктум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 – укол, медицинский термин “пункция” – прокол) </a:t>
            </a:r>
          </a:p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Конус» - это латинская форма греческого слова "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конос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", означающего сосновую шишку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«Цилиндр» - латинская форма греческого слова "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кюлиндрус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", означающий "валик", "каток" </a:t>
            </a:r>
          </a:p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«Радиус» - "спица колеса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971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399032"/>
          </a:xfrm>
        </p:spPr>
        <p:txBody>
          <a:bodyPr/>
          <a:lstStyle/>
          <a:p>
            <a:pPr algn="ctr"/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Математический </a:t>
            </a:r>
            <a:r>
              <a:rPr lang="ru-RU" dirty="0" smtClean="0">
                <a:effectLst/>
                <a:latin typeface="Times New Roman" pitchFamily="18" charset="0"/>
                <a:cs typeface="Times New Roman" pitchFamily="18" charset="0"/>
              </a:rPr>
              <a:t>ребус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Объект 3" descr="C:\Users\Admin\Desktop\s1080092_0_10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090642"/>
            <a:ext cx="4392488" cy="1728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C:\Users\Admin\Desktop\s1080092_0_3.jpe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400" y="1090642"/>
            <a:ext cx="4104456" cy="1656184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C:\Users\Admin\Desktop\s1080092_0_4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2678807" cy="152742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C:\Users\Admin\Desktop\s1080092_0_2.jpe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3356992"/>
            <a:ext cx="5715000" cy="1943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725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Прием </a:t>
            </a:r>
            <a:r>
              <a:rPr lang="ru-RU" sz="3200" dirty="0">
                <a:effectLst/>
                <a:latin typeface="Times New Roman" pitchFamily="18" charset="0"/>
                <a:cs typeface="Times New Roman" pitchFamily="18" charset="0"/>
              </a:rPr>
              <a:t>«Найди ошибку» и «Восстанови запись».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теме: «Сложение чисел с разными знаками»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Найдите о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шибки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• 0,3 + (-1,2) =0,9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• 1 + (-0,3) = 0,61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• 26 + (-6) = -20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Восстановите частично стертые записи: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---- + (-1,2) =0,9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 + (---- ) = 0,61</a:t>
            </a:r>
          </a:p>
          <a:p>
            <a:pPr marL="64008" indent="0" algn="ctr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26 + (-6) =----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04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995" y="0"/>
            <a:ext cx="8229600" cy="1399032"/>
          </a:xfrm>
        </p:spPr>
        <p:txBody>
          <a:bodyPr/>
          <a:lstStyle/>
          <a:p>
            <a:pPr algn="ctr"/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Ассоциации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550" y="1484784"/>
            <a:ext cx="2778224" cy="2880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530" y="1637541"/>
            <a:ext cx="3528392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382" y="4653136"/>
            <a:ext cx="3242561" cy="165618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653136"/>
            <a:ext cx="3672408" cy="16372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437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  <a:latin typeface="Times New Roman" pitchFamily="18" charset="0"/>
                <a:cs typeface="Times New Roman" pitchFamily="18" charset="0"/>
              </a:rPr>
              <a:t>Мнемоническое правило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720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Правило </a:t>
            </a:r>
            <a:r>
              <a:rPr lang="ru-RU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Брахмагупты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Брахмагупта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(598-660) – индийский математик и астроном). Положительное число – «друг», отрицательное – «враг» </a:t>
            </a:r>
          </a:p>
          <a:p>
            <a:pPr marL="64008" indent="0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Друг </a:t>
            </a: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моего друга – мой друг (+·+=+, +:+=+);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Враг моего врага – мой друг (–·–=+, –:–=+ );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Друг моего врага – мой враг (+·– = –, +:–=–).</a:t>
            </a:r>
          </a:p>
          <a:p>
            <a:pPr lvl="0"/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Медианы, биссектрисы и высоты в треугольнике</a:t>
            </a:r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Приведу в пример известные стихотворения, описывающие суть этих базовых геометрических понятий.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«Биссектриса – это крыса, которая бегает по углам, делит угол пополам».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«Медиана – обезьяна, у которой зоркий глаз. Точно прыгнет в середину стороны против вершины, где находится сейчас».</a:t>
            </a:r>
          </a:p>
          <a:p>
            <a:pPr marL="64008" indent="0">
              <a:buNone/>
            </a:pPr>
            <a:r>
              <a:rPr lang="ru-RU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«Высота похожа на кота, который, выгнув спину, под прямым углом соединит вершину и сторону хвостом».</a:t>
            </a:r>
          </a:p>
          <a:p>
            <a:endParaRPr lang="ru-RU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3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230</TotalTime>
  <Words>494</Words>
  <Application>Microsoft Office PowerPoint</Application>
  <PresentationFormat>Экран (4:3)</PresentationFormat>
  <Paragraphs>59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Яркая</vt:lpstr>
      <vt:lpstr>Предмет: математика</vt:lpstr>
      <vt:lpstr>Презентация PowerPoint</vt:lpstr>
      <vt:lpstr>В качестве эпиграфов к уроку использую цитаты, изречения выдающихся людей</vt:lpstr>
      <vt:lpstr>В своей работе применяю следующие приемы повышения мотивации на уроке: </vt:lpstr>
      <vt:lpstr>Для того, чтобы заинтересовать  ученика, включаю в урок:</vt:lpstr>
      <vt:lpstr>Математический ребус</vt:lpstr>
      <vt:lpstr>Прием «Найди ошибку» и «Восстанови запись».</vt:lpstr>
      <vt:lpstr>Ассоциации</vt:lpstr>
      <vt:lpstr>Мнемоническое правило</vt:lpstr>
      <vt:lpstr> Практический прием</vt:lpstr>
      <vt:lpstr>Кусудама</vt:lpstr>
      <vt:lpstr>РЕФЛЕКСИЯ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Предмет: математика.</dc:title>
  <dc:creator>Admin</dc:creator>
  <cp:lastModifiedBy>Admin</cp:lastModifiedBy>
  <cp:revision>9</cp:revision>
  <dcterms:created xsi:type="dcterms:W3CDTF">2023-10-21T13:13:25Z</dcterms:created>
  <dcterms:modified xsi:type="dcterms:W3CDTF">2023-10-22T14:04:19Z</dcterms:modified>
</cp:coreProperties>
</file>