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79" r:id="rId6"/>
    <p:sldId id="278" r:id="rId7"/>
    <p:sldId id="277" r:id="rId8"/>
    <p:sldId id="276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1490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Ракурс при съемке мультфильма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8195" name="Picture 3" descr="C:\Users\User\Downloads\экраный язык\Скриншот 29-11-2025 08.59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976664" cy="36121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5805264"/>
            <a:ext cx="4583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Составила: Морева Лариса Геннадьевна</a:t>
            </a:r>
          </a:p>
          <a:p>
            <a:r>
              <a:rPr lang="ru-RU" sz="2000" dirty="0" smtClean="0"/>
              <a:t>Педагог дополнительного образования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экраный язык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136903" cy="6094731"/>
          </a:xfrm>
          <a:prstGeom prst="rect">
            <a:avLst/>
          </a:prstGeom>
          <a:noFill/>
        </p:spPr>
      </p:pic>
      <p:pic>
        <p:nvPicPr>
          <p:cNvPr id="1027" name="Picture 3" descr="C:\Users\User\Downloads\экраный язык\Скриншот 29-11-2025 09.04.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6552728" cy="370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Некоторые виды ракурсов камеры в экранном искусстве:</a:t>
            </a:r>
          </a:p>
          <a:p>
            <a:pPr lvl="0"/>
            <a:r>
              <a:rPr lang="ru-RU" b="1" dirty="0" smtClean="0"/>
              <a:t>Нейтральный</a:t>
            </a:r>
            <a:r>
              <a:rPr lang="ru-RU" dirty="0" smtClean="0"/>
              <a:t> — камера расположена напротив глаз героя, не несёт эмоциональной нагрузки.</a:t>
            </a:r>
          </a:p>
          <a:p>
            <a:pPr lvl="0"/>
            <a:r>
              <a:rPr lang="ru-RU" b="1" dirty="0" smtClean="0"/>
              <a:t>Нижний ракурс</a:t>
            </a:r>
            <a:r>
              <a:rPr lang="ru-RU" dirty="0" smtClean="0"/>
              <a:t> — камера смотрит на героя снизу, подчёркивает доминирование или превосходство.</a:t>
            </a:r>
          </a:p>
          <a:p>
            <a:pPr lvl="0"/>
            <a:r>
              <a:rPr lang="ru-RU" b="1" dirty="0" smtClean="0"/>
              <a:t>Верхний ракурс</a:t>
            </a:r>
            <a:r>
              <a:rPr lang="ru-RU" dirty="0" smtClean="0"/>
              <a:t> — камера снимает сверху вниз, показывает уязвимость героя или его небольшой рост.</a:t>
            </a:r>
          </a:p>
          <a:p>
            <a:pPr lvl="0"/>
            <a:r>
              <a:rPr lang="ru-RU" b="1" dirty="0" smtClean="0"/>
              <a:t>С высоты птичьего полёта</a:t>
            </a:r>
            <a:r>
              <a:rPr lang="ru-RU" dirty="0" smtClean="0"/>
              <a:t> — камера расположена максимально сверху, чаще нейтральный по эмоциональности, используется, чтобы показать место действия, масштаб или направление перемещения героя.</a:t>
            </a:r>
          </a:p>
          <a:p>
            <a:pPr lvl="0"/>
            <a:r>
              <a:rPr lang="ru-RU" b="1" dirty="0" smtClean="0"/>
              <a:t>Голландский угол</a:t>
            </a:r>
            <a:r>
              <a:rPr lang="ru-RU" dirty="0" smtClean="0"/>
              <a:t> — камера смотрит на героя снизу и наклонена на бок, горизонт завален, показывает дезориентацию героя или сильное перенапряжение.</a:t>
            </a:r>
          </a:p>
          <a:p>
            <a:pPr lvl="0"/>
            <a:r>
              <a:rPr lang="ru-RU" b="1" dirty="0" smtClean="0"/>
              <a:t>Ракурс «точка зрения» </a:t>
            </a:r>
            <a:r>
              <a:rPr lang="ru-RU" dirty="0" smtClean="0"/>
              <a:t> — камера показывает сцену с точки зрения персонажа, создавая эффект его взгляда.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 ракурса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/>
            <a:r>
              <a:rPr lang="ru-RU" sz="4400" b="1" dirty="0" smtClean="0"/>
              <a:t>Нейтральный</a:t>
            </a:r>
            <a:r>
              <a:rPr lang="ru-RU" sz="4400" dirty="0" smtClean="0"/>
              <a:t> — камера расположена напротив глаз героя, не несёт эмоциональной нагрузки.</a:t>
            </a:r>
          </a:p>
        </p:txBody>
      </p:sp>
      <p:pic>
        <p:nvPicPr>
          <p:cNvPr id="2050" name="Picture 2" descr="C:\Users\User\Downloads\экраный язык\1.3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7268"/>
            <a:ext cx="8229600" cy="339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/>
            <a:r>
              <a:rPr lang="ru-RU" sz="4400" b="1" dirty="0" smtClean="0"/>
              <a:t>Нижний ракурс</a:t>
            </a:r>
            <a:r>
              <a:rPr lang="ru-RU" sz="4400" dirty="0" smtClean="0"/>
              <a:t> — камера смотрит на героя снизу, подчёркивает доминирование или превосходство.</a:t>
            </a:r>
          </a:p>
        </p:txBody>
      </p:sp>
      <p:pic>
        <p:nvPicPr>
          <p:cNvPr id="3074" name="Picture 2" descr="C:\Users\User\Downloads\экраный язык\af258ae12ad62987bee8948d543426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826372" cy="2869779"/>
          </a:xfrm>
          <a:prstGeom prst="rect">
            <a:avLst/>
          </a:prstGeom>
          <a:noFill/>
        </p:spPr>
      </p:pic>
      <p:pic>
        <p:nvPicPr>
          <p:cNvPr id="3075" name="Picture 3" descr="C:\Users\User\Downloads\экраный язык\Скриншот 29-11-2025 08.37.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761908" cy="373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/>
            <a:r>
              <a:rPr lang="ru-RU" sz="4400" b="1" dirty="0" smtClean="0"/>
              <a:t>Верхний ракурс</a:t>
            </a:r>
            <a:r>
              <a:rPr lang="ru-RU" sz="4400" dirty="0" smtClean="0"/>
              <a:t> — камера снимает сверху вниз, показывает уязвимость героя или его небольшой рост.</a:t>
            </a:r>
          </a:p>
        </p:txBody>
      </p:sp>
      <p:pic>
        <p:nvPicPr>
          <p:cNvPr id="4099" name="Picture 3" descr="C:\Users\User\Downloads\экраный язык\Скриншот 29-11-2025 08.41.4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4659"/>
            <a:ext cx="8229600" cy="359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/>
            <a:r>
              <a:rPr lang="ru-RU" sz="4400" b="1" dirty="0" smtClean="0"/>
              <a:t>С высоты птичьего полёта</a:t>
            </a:r>
            <a:r>
              <a:rPr lang="ru-RU" sz="4400" dirty="0" smtClean="0"/>
              <a:t> — камера расположена максимально сверху, чаще нейтральный по эмоциональности, используется, чтобы показать место действия, масштаб или направление перемещения героя.</a:t>
            </a:r>
          </a:p>
        </p:txBody>
      </p:sp>
      <p:pic>
        <p:nvPicPr>
          <p:cNvPr id="5122" name="Picture 2" descr="C:\Users\User\Downloads\экраный язык\Скриншот 29-11-2025 08.39.3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1933"/>
            <a:ext cx="8229600" cy="3502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/>
            <a:r>
              <a:rPr lang="ru-RU" sz="4400" b="1" dirty="0" smtClean="0"/>
              <a:t>Голландский угол</a:t>
            </a:r>
            <a:r>
              <a:rPr lang="ru-RU" sz="4400" dirty="0" smtClean="0"/>
              <a:t> — камера смотрит на героя снизу и наклонена на бок, горизонт завален, показывает дезориентацию героя или сильное перенапряжение.</a:t>
            </a:r>
          </a:p>
        </p:txBody>
      </p:sp>
      <p:pic>
        <p:nvPicPr>
          <p:cNvPr id="6147" name="Picture 3" descr="C:\Users\User\Downloads\экраный язык\Скриншот 29-11-2025 08.43.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203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Камера располагается на уровне глаз персонажа, имитируя его взгляд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/>
            <a:r>
              <a:rPr lang="ru-RU" sz="4400" b="1" dirty="0" smtClean="0"/>
              <a:t>Ракурс «точка зрения»</a:t>
            </a:r>
            <a:r>
              <a:rPr lang="ru-RU" sz="4400" dirty="0" smtClean="0"/>
              <a:t>— камера показывает сцену с точки зрения персонажа, создавая эффект его взгляда. </a:t>
            </a:r>
          </a:p>
        </p:txBody>
      </p:sp>
      <p:pic>
        <p:nvPicPr>
          <p:cNvPr id="7172" name="Picture 4" descr="C:\Users\User\Downloads\экраный язык\Скриншот 29-11-2025 08.53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8044408" cy="2917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Ракурс при съемке мультфильма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Планы в мультипликации</dc:title>
  <dc:creator>User</dc:creator>
  <cp:lastModifiedBy>User</cp:lastModifiedBy>
  <cp:revision>7</cp:revision>
  <dcterms:created xsi:type="dcterms:W3CDTF">2025-11-08T13:03:17Z</dcterms:created>
  <dcterms:modified xsi:type="dcterms:W3CDTF">2025-12-13T13:42:35Z</dcterms:modified>
</cp:coreProperties>
</file>