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FE3D-F1C4-4822-AB92-7041DFF3248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77EB-D81C-408C-8305-F5976E404A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0"/>
            <a:ext cx="4860032" cy="22768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Теневой кубик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конструктора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сказок.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 l="1660" t="25593" r="66794" b="43117"/>
          <a:stretch>
            <a:fillRect/>
          </a:stretch>
        </p:blipFill>
        <p:spPr bwMode="auto">
          <a:xfrm>
            <a:off x="0" y="0"/>
            <a:ext cx="4139952" cy="230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 cstate="print"/>
          <a:srcRect l="1851" t="61812" r="66603" b="6688"/>
          <a:stretch>
            <a:fillRect/>
          </a:stretch>
        </p:blipFill>
        <p:spPr bwMode="auto">
          <a:xfrm>
            <a:off x="2051720" y="2348880"/>
            <a:ext cx="4032448" cy="226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 cstate="print"/>
          <a:srcRect l="1851" t="52953" r="67157" b="15547"/>
          <a:stretch>
            <a:fillRect/>
          </a:stretch>
        </p:blipFill>
        <p:spPr bwMode="auto">
          <a:xfrm>
            <a:off x="4067944" y="4553744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.userapi.com/s/v1/ig2/zlmsNwpxUF_p4ruKOxf2AKDGDR1RBE8fiVTWNxX8p7TceW62iU6hIC8wu_tMQzUoHs8g9sGyVJYMn_iBytyC9HYr.jpg?quality=95&amp;as=32x30,48x46,72x68,108x102,160x152,240x228,360x341,480x455,540x512,640x607,720x683,1080x1025,1280x1214,1440x1366,1869x1773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4131372"/>
          </a:xfrm>
          <a:prstGeom prst="rect">
            <a:avLst/>
          </a:prstGeom>
          <a:noFill/>
        </p:spPr>
      </p:pic>
      <p:pic>
        <p:nvPicPr>
          <p:cNvPr id="5124" name="Picture 4" descr="https://sun9-20.userapi.com/s/v1/ig2/-vY4HUL31u0GXvIjnfKfu_NTNvnoqXxHoJuPsRBZobK8ViDRXxpN_dFogk6cdvqDmPznT7bsjeDRW9Uiq-FudbGY.jpg?quality=95&amp;as=32x28,48x42,72x64,108x95,160x141,240x212,360x318,480x424,540x477,640x565,720x636,1080x954,1280x1131,1440x1272,1811x160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1073"/>
            <a:ext cx="4788024" cy="42269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81128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Любые предметы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могут оказаться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героями сказок.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836712"/>
            <a:ext cx="440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Тени от предметов.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60" y="0"/>
            <a:ext cx="4474840" cy="220486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Тени от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созданных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героев.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8" descr="https://sun9-79.userapi.com/s/v1/ig2/EDJP9ei5hLN_LXHIyIPAF2BjxRoQVl9sTfUSKLp9bIGeZJBH3S_Mic7-j1Kj4Je4P_Xp0dUiy18Z6Kp3Xgj-zWeu.jpg?quality=95&amp;as=32x23,48x34,72x51,108x77,160x113,240x170,360x255,480x340,540x383,640x454,720x510,1080x766,1280x907,1440x1021,2560x1815&amp;from=bu&amp;cs=256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5471"/>
            <a:ext cx="4644008" cy="3292529"/>
          </a:xfrm>
          <a:prstGeom prst="rect">
            <a:avLst/>
          </a:prstGeom>
          <a:noFill/>
        </p:spPr>
      </p:pic>
      <p:pic>
        <p:nvPicPr>
          <p:cNvPr id="5" name="Picture 6" descr="https://sun9-25.userapi.com/s/v1/ig2/5nTPU9mzapyU407pTkxzCP08I_iwwmCMeQgKK_OKKqoyCgNzeKQXptUPe7tH7alxDTp64Qe0P61VwtIQlvSvo7Qz.jpg?quality=95&amp;as=32x25,48x38,72x57,108x86,160x127,240x191,360x286,480x381,540x429,640x508,720x572,1080x858,1280x1017,1440x1144,2538x2016&amp;from=bu&amp;cs=2538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768"/>
            <a:ext cx="4644008" cy="3688858"/>
          </a:xfrm>
          <a:prstGeom prst="rect">
            <a:avLst/>
          </a:prstGeom>
          <a:noFill/>
        </p:spPr>
      </p:pic>
      <p:pic>
        <p:nvPicPr>
          <p:cNvPr id="17410" name="Picture 2" descr="https://sun9-11.userapi.com/s/v1/ig2/GkGGTJAvoh9uy-oYagoDOJSL-rrrUuCt51pdm01vFC3A9oN6exTrkBel1I3zhISpV4Nn7uxvuja2xglvojqWEktT.jpg?quality=95&amp;as=32x37,48x56,72x84,108x126,160x187,240x281,360x421,480x562,540x632,640x749,682x798&amp;from=bu&amp;cs=682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531" y="2276872"/>
            <a:ext cx="4492469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24.userapi.com/s/v1/ig2/-vZiaPBg2bztFxMTAuxyYOjo9jaY8R9s0lLoajwQ6VyzBqCrxpBlJY6WTK0LlfqbrQtn0uwug0A5bZD5WezjHPYO.jpg?quality=95&amp;as=32x41,48x62,72x92,108x139,160x205,240x308,360x462,480x616,540x693,640x822,720x924,1080x1387,1280x1643,1440x1849,1994x2560&amp;from=bu&amp;cs=1994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1868"/>
            <a:ext cx="2699792" cy="3466132"/>
          </a:xfrm>
          <a:prstGeom prst="rect">
            <a:avLst/>
          </a:prstGeom>
          <a:noFill/>
        </p:spPr>
      </p:pic>
      <p:pic>
        <p:nvPicPr>
          <p:cNvPr id="16388" name="Picture 4" descr="https://sun9-58.userapi.com/s/v1/ig2/k3VqiEy5NmHHNWuP2R9zHhhdjdNLwj0XdxJ5gPHPk1NGOV6LO_wS6Z3hgFt4m6aW7ZgOgF18ZByZrHwR7BzYZEhQ.jpg?quality=95&amp;as=32x62,48x92,72x139,108x208,160x308,240x462,360x693,480x924,540x1039,607x1168&amp;from=bu&amp;cs=607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955" y="0"/>
            <a:ext cx="3564045" cy="6858000"/>
          </a:xfrm>
          <a:prstGeom prst="rect">
            <a:avLst/>
          </a:prstGeom>
          <a:noFill/>
        </p:spPr>
      </p:pic>
      <p:pic>
        <p:nvPicPr>
          <p:cNvPr id="16390" name="Picture 6" descr="https://sun9-80.userapi.com/s/v1/ig2/y2l6LRkUiVYrogeRfn_0umO7qYPHe4DvB8DlL-It7KHiunt6VpuugHJj68xWmAnyBAEv9ncJ8QAUE6yuylKnda-w.jpg?quality=95&amp;as=32x19,48x29,72x44,108x66,160x97,240x146,360x219,480x292,540x328,640x389,679x413&amp;from=bu&amp;cs=679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80112" cy="3394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0124" y="3933056"/>
            <a:ext cx="2004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Тени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от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л</a:t>
            </a:r>
            <a:r>
              <a:rPr lang="ru-RU" sz="3600" b="1" i="1" dirty="0" smtClean="0">
                <a:solidFill>
                  <a:srgbClr val="FF0000"/>
                </a:solidFill>
              </a:rPr>
              <a:t>адоней.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59.userapi.com/s/v1/ig2/SxULEIimGtmqSgu8axqhbdK4ZF5dfPjMvgaZADUHn9oW9ypIsaTrA2U6DQCs8gLiuKrCjUl_q0-KXz17PH-f6y1T.jpg?quality=95&amp;as=32x28,48x43,72x64,108x96,160x142,240x213,360x319,480x425,540x479,640x567,720x638,1080x957,1280x1134,1440x1276,2275x2016&amp;from=bu&amp;cs=2275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211" y="0"/>
            <a:ext cx="3950790" cy="3501008"/>
          </a:xfrm>
          <a:prstGeom prst="rect">
            <a:avLst/>
          </a:prstGeom>
          <a:noFill/>
        </p:spPr>
      </p:pic>
      <p:pic>
        <p:nvPicPr>
          <p:cNvPr id="18436" name="Picture 4" descr="https://sun9-17.userapi.com/s/v1/ig2/mHGLISqjZWnIxFj2hxsY0oz0lpTe9uU_g7UcZdUxH2lxz6Jmo0UYC6BhsbW60TT7OOSj6YHcovdwtPS9WJUNFpV8.jpg?quality=95&amp;as=32x49,48x73,72x110,108x165,160x244,240x366,360x549,480x731,540x823,640x975,720x1097,1080x1646,1280x1950,1440x2194,1680x2560&amp;from=bu&amp;cs=16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11227" y="-1011227"/>
            <a:ext cx="3861048" cy="5883502"/>
          </a:xfrm>
          <a:prstGeom prst="rect">
            <a:avLst/>
          </a:prstGeom>
          <a:noFill/>
        </p:spPr>
      </p:pic>
      <p:pic>
        <p:nvPicPr>
          <p:cNvPr id="18438" name="Picture 6" descr="https://sun9-41.userapi.com/s/v1/ig2/EqbZAGhNnf6mUdXcLAORuOkjn6ctt5ja90YpvWaMX7vhHLCyXehmgCcS5erqI69pikKsM91rhB6u3_mg-VdNMqTN.jpg?quality=95&amp;as=32x31,48x46,72x69,108x103,160x153,240x229,360x344,480x458,540x515,640x611,720x687,904x863&amp;from=bu&amp;cs=904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522" y="3501008"/>
            <a:ext cx="3516478" cy="3356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62402" y="4509120"/>
            <a:ext cx="426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Рисунки и наклейки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на втулках.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78.userapi.com/s/v1/ig2/VBPMEBq1nQux2GRVKtSbNoyAnF5501jXqnvdcMyggFGIR9GRVgFzYAlNILpJ3SuG0YiW0hqQLk9mvqNmAtWAC4n7.jpg?quality=95&amp;as=32x40,48x59,72x89,108x134,160x198,240x297,360x446,480x594,540x668,640x792,720x891,723x895&amp;from=bu&amp;cs=723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981" y="0"/>
            <a:ext cx="2770019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300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Игра со светом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 помощью фонариков и магнитного конструктора.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s://sun9-79.userapi.com/s/v1/ig2/Hsb3pC_fUKJGLcatcRLAfz23tFWD6rrIshFA0qvDa1MPJgGW1XquotPdsPVWg7kgKCYMJxBq-JNZ3jXRVdVXdNkn.jpg?quality=95&amp;as=32x39,48x59,72x88,108x132,160x196,240x293,360x440,480x587,540x660,640x782,720x880,1036x1266&amp;from=bu&amp;cs=1036x0"/>
          <p:cNvPicPr>
            <a:picLocks noChangeAspect="1" noChangeArrowheads="1"/>
          </p:cNvPicPr>
          <p:nvPr/>
        </p:nvPicPr>
        <p:blipFill>
          <a:blip r:embed="rId3" cstate="print"/>
          <a:srcRect r="4955"/>
          <a:stretch>
            <a:fillRect/>
          </a:stretch>
        </p:blipFill>
        <p:spPr bwMode="auto">
          <a:xfrm>
            <a:off x="5004048" y="2060848"/>
            <a:ext cx="4139952" cy="4797152"/>
          </a:xfrm>
          <a:prstGeom prst="rect">
            <a:avLst/>
          </a:prstGeom>
          <a:noFill/>
        </p:spPr>
      </p:pic>
      <p:pic>
        <p:nvPicPr>
          <p:cNvPr id="19462" name="Picture 6" descr="https://sun9-23.userapi.com/s/v1/ig2/oC2Pm460u9o8gj3ltt5zeJiIfFT-BtSdQ41SXzTasAjtc2iJGLSHDodoMNoCjZ257SvkGZUY7V_r90v79LKixNpc.jpg?quality=95&amp;as=32x30,48x46,72x69,108x103,160x152,240x229,360x343,480x457,540x514,640x610,720x686,1009x961&amp;from=bu&amp;cs=1009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060849"/>
            <a:ext cx="5004049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Теневой кубик   конструктора  сказок.</vt:lpstr>
      <vt:lpstr>Слайд 2</vt:lpstr>
      <vt:lpstr>Тени от  созданных  героев.</vt:lpstr>
      <vt:lpstr>Слайд 4</vt:lpstr>
      <vt:lpstr>Слайд 5</vt:lpstr>
      <vt:lpstr>Слайд 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Теневой кубик   конструктора  сказок</dc:title>
  <dc:creator>1</dc:creator>
  <cp:lastModifiedBy>1</cp:lastModifiedBy>
  <cp:revision>7</cp:revision>
  <dcterms:created xsi:type="dcterms:W3CDTF">2025-12-04T07:44:41Z</dcterms:created>
  <dcterms:modified xsi:type="dcterms:W3CDTF">2025-12-04T12:20:55Z</dcterms:modified>
</cp:coreProperties>
</file>