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20" autoAdjust="0"/>
    <p:restoredTop sz="94660"/>
  </p:normalViewPr>
  <p:slideViewPr>
    <p:cSldViewPr snapToGrid="0">
      <p:cViewPr>
        <p:scale>
          <a:sx n="40" d="100"/>
          <a:sy n="40" d="100"/>
        </p:scale>
        <p:origin x="-1686" y="-8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6F8629-6AB2-487B-97F0-934796B80255}" type="datetimeFigureOut">
              <a:rPr lang="ru-RU" smtClean="0"/>
              <a:pPr/>
              <a:t>30.11.2025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F65EF4-A642-4F18-AC41-5FDCEEA582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6F8629-6AB2-487B-97F0-934796B80255}" type="datetimeFigureOut">
              <a:rPr lang="ru-RU" smtClean="0"/>
              <a:pPr/>
              <a:t>30.11.2025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F65EF4-A642-4F18-AC41-5FDCEEA582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6F8629-6AB2-487B-97F0-934796B80255}" type="datetimeFigureOut">
              <a:rPr lang="ru-RU" smtClean="0"/>
              <a:pPr/>
              <a:t>30.11.2025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F65EF4-A642-4F18-AC41-5FDCEEA582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6F8629-6AB2-487B-97F0-934796B80255}" type="datetimeFigureOut">
              <a:rPr lang="ru-RU" smtClean="0"/>
              <a:pPr/>
              <a:t>30.11.2025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F65EF4-A642-4F18-AC41-5FDCEEA582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6F8629-6AB2-487B-97F0-934796B80255}" type="datetimeFigureOut">
              <a:rPr lang="ru-RU" smtClean="0"/>
              <a:pPr/>
              <a:t>30.11.2025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F65EF4-A642-4F18-AC41-5FDCEEA582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6F8629-6AB2-487B-97F0-934796B80255}" type="datetimeFigureOut">
              <a:rPr lang="ru-RU" smtClean="0"/>
              <a:pPr/>
              <a:t>30.11.2025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F65EF4-A642-4F18-AC41-5FDCEEA582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6F8629-6AB2-487B-97F0-934796B80255}" type="datetimeFigureOut">
              <a:rPr lang="ru-RU" smtClean="0"/>
              <a:pPr/>
              <a:t>30.11.2025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F65EF4-A642-4F18-AC41-5FDCEEA582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6F8629-6AB2-487B-97F0-934796B80255}" type="datetimeFigureOut">
              <a:rPr lang="ru-RU" smtClean="0"/>
              <a:pPr/>
              <a:t>30.11.2025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F65EF4-A642-4F18-AC41-5FDCEEA582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6F8629-6AB2-487B-97F0-934796B80255}" type="datetimeFigureOut">
              <a:rPr lang="ru-RU" smtClean="0"/>
              <a:pPr/>
              <a:t>30.11.2025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F65EF4-A642-4F18-AC41-5FDCEEA582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6F8629-6AB2-487B-97F0-934796B80255}" type="datetimeFigureOut">
              <a:rPr lang="ru-RU" smtClean="0"/>
              <a:pPr/>
              <a:t>30.11.2025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F65EF4-A642-4F18-AC41-5FDCEEA582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6F8629-6AB2-487B-97F0-934796B80255}" type="datetimeFigureOut">
              <a:rPr lang="ru-RU" smtClean="0"/>
              <a:pPr/>
              <a:t>30.11.2025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F65EF4-A642-4F18-AC41-5FDCEEA582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56F8629-6AB2-487B-97F0-934796B80255}" type="datetimeFigureOut">
              <a:rPr lang="ru-RU" smtClean="0"/>
              <a:pPr/>
              <a:t>30.11.2025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0F65EF4-A642-4F18-AC41-5FDCEEA582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3168" y="1116106"/>
            <a:ext cx="10493726" cy="133125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МБУ ДО Шолоховский ЦВР </a:t>
            </a:r>
            <a:r>
              <a:rPr lang="ru-RU" dirty="0" err="1" smtClean="0"/>
              <a:t>Белокалитвинского</a:t>
            </a:r>
            <a:r>
              <a:rPr lang="ru-RU" dirty="0" smtClean="0"/>
              <a:t> района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84191" y="4962502"/>
            <a:ext cx="10534068" cy="1666897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 descr="C:\Users\Людмила\Desktop\папка для презентации\Dvizhenie_pervyh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510" y="3359459"/>
            <a:ext cx="11351622" cy="32111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Людмила\Desktop\папка для презентации\s7I8wW2CbGCg3CS7MEoec7qNdhCtABRI4D7EYEOqKZRFkJbqL-mXqmSGhcrnMpJQwjsDwPjsGhxbsrqbrAw4ulY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299" y="381000"/>
            <a:ext cx="5572125" cy="3714750"/>
          </a:xfrm>
          <a:prstGeom prst="rect">
            <a:avLst/>
          </a:prstGeom>
          <a:noFill/>
        </p:spPr>
      </p:pic>
      <p:pic>
        <p:nvPicPr>
          <p:cNvPr id="4099" name="Picture 3" descr="C:\Users\Людмила\Desktop\папка для презентации\OUlsIC45IvppgiAMtKPNX66DHjFn5AmPO_Cq9-DwdSsob55uuHpQzQUOzICjco0fVrtEEOjdmI1I7kzeGY3wdFo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38850" y="2152650"/>
            <a:ext cx="5715000" cy="4286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Людмила\Desktop\папка для презентации\h-013WFfw_1y-Ioo1XzLV9tL3EvmOkYLZbAI42pLga8RleJeQURhumi7ZIkKbc3lp3U4b-gWFhFBzUUWfw950HyA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0" y="685800"/>
            <a:ext cx="5841998" cy="4381500"/>
          </a:xfrm>
          <a:prstGeom prst="rect">
            <a:avLst/>
          </a:prstGeom>
          <a:noFill/>
        </p:spPr>
      </p:pic>
      <p:pic>
        <p:nvPicPr>
          <p:cNvPr id="7171" name="Picture 3" descr="C:\Users\Людмила\Desktop\папка для презентации\CaS2TykbY6DdI5D1101ZnKUjlHK3lz4cBGl2lelND-HMuiwOwALVAdCF7x6ZEDNRgLxRz-dKsEepvBv_eXJkgbX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11840" y="227527"/>
            <a:ext cx="4651510" cy="61923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Людмила\Desktop\папка для презентации\jPnFfSLJiYG51kZbVrL2Iua-YTssaKu3AUYMM3_OvBxix7K2ixC75nKSKoezvp8ZcYmH-69-c0wIxQTM7MjgML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" y="304800"/>
            <a:ext cx="5511800" cy="4133850"/>
          </a:xfrm>
          <a:prstGeom prst="rect">
            <a:avLst/>
          </a:prstGeom>
          <a:noFill/>
        </p:spPr>
      </p:pic>
      <p:pic>
        <p:nvPicPr>
          <p:cNvPr id="1026" name="Picture 2" descr="C:\Users\Людмила\Desktop\папка для презентации\yrHBHqcxNDFgitkqWHl0jFJkkGSe-UAQ2YCKdb6IttHPl2Rh8QPA0ss8wSPxhqmDHm10A4X4sRYxnC5h694A4o1Q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62650" y="495300"/>
            <a:ext cx="6229350" cy="5862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юдмила\Desktop\папка для презентации\ZW1lNotx--7iN05Ql1Thr-9K_b2Sw-cFlQoJr26Coc9DQdW0UbRoNfqc_FdzMU34KAE14fKbJkug1wuZWtD5uprZ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" y="285750"/>
            <a:ext cx="5734050" cy="4667250"/>
          </a:xfrm>
          <a:prstGeom prst="rect">
            <a:avLst/>
          </a:prstGeom>
          <a:noFill/>
        </p:spPr>
      </p:pic>
      <p:pic>
        <p:nvPicPr>
          <p:cNvPr id="2051" name="Picture 3" descr="C:\Users\Людмила\Desktop\папка для презентации\YdfcZuaKB3Js-UFfrjHMici-21JM6WNiuthFKao4aPOhCljlFBqn2fLWsSVHKJAfoDiVcy2gPUmW5biQ-T2nMSs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5100" y="1085850"/>
            <a:ext cx="5143500" cy="5314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Людмила\Desktop\папка для презентации\f9DrOjNyGZvwP-gNETM0YOSevQ26Vj3BvLAWK-FyY8I5qZ6kB8dXUyvOwS2BrcoCVuPXH8mm108-GhxhCPbrXcs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254" y="433136"/>
            <a:ext cx="5419473" cy="5005137"/>
          </a:xfrm>
          <a:prstGeom prst="rect">
            <a:avLst/>
          </a:prstGeom>
          <a:noFill/>
        </p:spPr>
      </p:pic>
      <p:pic>
        <p:nvPicPr>
          <p:cNvPr id="3075" name="Picture 3" descr="C:\Users\Людмила\Desktop\папка для презентации\suyOAxmPYnbVi4Hq3LsSA9zVUHDL9oWANQ4Uw8tYZ1Xgbk7LwFV2ubscp9TfgyTj4aDxqxYPc-4qV5UGLTk1ysC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4065" y="697831"/>
            <a:ext cx="4193114" cy="55734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Людмила\Desktop\папка для презентации\20180510_1436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793" y="394139"/>
            <a:ext cx="5303520" cy="3977640"/>
          </a:xfrm>
          <a:prstGeom prst="rect">
            <a:avLst/>
          </a:prstGeom>
          <a:noFill/>
        </p:spPr>
      </p:pic>
      <p:pic>
        <p:nvPicPr>
          <p:cNvPr id="4099" name="Picture 3" descr="C:\Users\Людмила\Desktop\папка для презентации\20180510_1437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5789" y="2394283"/>
            <a:ext cx="5534527" cy="37658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Людмила\Desktop\папка для презентации\zxlUshGAUttnkMSdZgji7cx4rCD4oKJASLriX5eKGFmiZFBd3d-YDAUWQ9XPwmY7QrcnWTPEPcvY-wxx6hB8QEr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1316" y="457200"/>
            <a:ext cx="5442284" cy="5442284"/>
          </a:xfrm>
          <a:prstGeom prst="rect">
            <a:avLst/>
          </a:prstGeom>
          <a:noFill/>
        </p:spPr>
      </p:pic>
      <p:pic>
        <p:nvPicPr>
          <p:cNvPr id="5123" name="Picture 3" descr="C:\Users\Людмила\Desktop\папка для презентации\q1xtpd75XlqIHHJg-4BWyp3-BypWgPLaKsMX4IpFcf19Cy9_bvOnJo8hASO3mb5bQLoKHF-ba3GfYZ4ks8Jgza2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0485" y="966538"/>
            <a:ext cx="5317958" cy="5317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Людмила\Desktop\папка для презентации\РДДМ-ценности_page-0002-scal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5663" y="409074"/>
            <a:ext cx="9625263" cy="5779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юдмила\Desktop\папка для презентации\Слайд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1338" y="536028"/>
            <a:ext cx="10531365" cy="57701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юдмила\Desktop\папка для презентации\4IgleVz0S7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530" y="293914"/>
            <a:ext cx="11718470" cy="61558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юдмила\Desktop\папка для презентации\img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7442" y="424543"/>
            <a:ext cx="10727872" cy="60252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Людмила\Desktop\папка для презентации\IMG-20251031-WA00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925" y="0"/>
            <a:ext cx="12065075" cy="68906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Людмила\Desktop\папка для презентации\IMG-20251031-WA00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609600"/>
            <a:ext cx="4959350" cy="5588000"/>
          </a:xfrm>
          <a:prstGeom prst="rect">
            <a:avLst/>
          </a:prstGeom>
          <a:noFill/>
        </p:spPr>
      </p:pic>
      <p:pic>
        <p:nvPicPr>
          <p:cNvPr id="4099" name="Picture 3" descr="C:\Users\Людмила\Desktop\папка для презентации\17289700520_15_October_2024_i62508_realizaciya_proekta_dvijen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609600"/>
            <a:ext cx="5486400" cy="558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юдмила\Desktop\для конкурса\фото\IMG202511211339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юдмила\Desktop\папка для презентации\IMG-20251031-WA00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80160"/>
            <a:ext cx="12192000" cy="8138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Людмила\Desktop\папка для презентации\GvL3VLYZRY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590550"/>
            <a:ext cx="9486900" cy="5753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</TotalTime>
  <Words>6</Words>
  <Application>Microsoft Office PowerPoint</Application>
  <PresentationFormat>Произвольный</PresentationFormat>
  <Paragraphs>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Аспект</vt:lpstr>
      <vt:lpstr>МБУ ДО Шолоховский ЦВР Белокалитвинского района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Весенние Цветы</dc:title>
  <dc:creator>User</dc:creator>
  <cp:lastModifiedBy>Людмила</cp:lastModifiedBy>
  <cp:revision>22</cp:revision>
  <dcterms:created xsi:type="dcterms:W3CDTF">2023-02-16T10:28:27Z</dcterms:created>
  <dcterms:modified xsi:type="dcterms:W3CDTF">2025-11-30T20:55:48Z</dcterms:modified>
</cp:coreProperties>
</file>