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erverZoom="0">
  <p:sldMasterIdLst>
    <p:sldMasterId id="2147483648" r:id="rId1"/>
    <p:sldMasterId id="2147483649" r:id="rId2"/>
    <p:sldMasterId id="2147483650" r:id="rId3"/>
    <p:sldMasterId id="2147483651" r:id="rId4"/>
  </p:sldMasterIdLst>
  <p:notesMasterIdLst>
    <p:notesMasterId r:id="rId19"/>
  </p:notesMasterIdLst>
  <p:handoutMasterIdLst>
    <p:handoutMasterId r:id="rId20"/>
  </p:handoutMasterIdLst>
  <p:sldIdLst>
    <p:sldId id="268" r:id="rId5"/>
    <p:sldId id="270" r:id="rId6"/>
    <p:sldId id="271" r:id="rId7"/>
    <p:sldId id="273" r:id="rId8"/>
    <p:sldId id="259" r:id="rId9"/>
    <p:sldId id="258" r:id="rId10"/>
    <p:sldId id="260" r:id="rId11"/>
    <p:sldId id="261" r:id="rId12"/>
    <p:sldId id="262" r:id="rId13"/>
    <p:sldId id="263" r:id="rId14"/>
    <p:sldId id="264" r:id="rId15"/>
    <p:sldId id="265" r:id="rId16"/>
    <p:sldId id="269" r:id="rId17"/>
    <p:sldId id="267" r:id="rId18"/>
  </p:sldIdLst>
  <p:sldSz cx="12192000" cy="6858000"/>
  <p:notesSz cx="6858000" cy="9144000"/>
  <p:defaultTextStyle>
    <a:lvl1pPr marL="0" indent="0" algn="l" rtl="0" eaLnBrk="1" fontAlgn="base" latinLnBrk="0" hangingPunct="1">
      <a:lnSpc>
        <a:spcPct val="100000"/>
      </a:lnSpc>
      <a:spcBef>
        <a:spcPct val="0"/>
      </a:spcBef>
      <a:spcAft>
        <a:spcPct val="0"/>
      </a:spcAft>
      <a:buFontTx/>
      <a:buNone/>
      <a:defRPr sz="1800" b="0" i="0" u="none" baseline="0">
        <a:solidFill>
          <a:schemeClr val="dk1"/>
        </a:solidFill>
        <a:latin typeface="Calibri" pitchFamily="34" charset="0"/>
        <a:ea typeface="微软雅黑 Light" pitchFamily="34" charset="-122"/>
      </a:defRPr>
    </a:lvl1pPr>
    <a:lvl2pPr marL="457200" indent="0" algn="l" rtl="0" eaLnBrk="1" fontAlgn="base" latinLnBrk="0" hangingPunct="1">
      <a:lnSpc>
        <a:spcPct val="100000"/>
      </a:lnSpc>
      <a:spcBef>
        <a:spcPct val="0"/>
      </a:spcBef>
      <a:spcAft>
        <a:spcPct val="0"/>
      </a:spcAft>
      <a:buFontTx/>
      <a:buNone/>
      <a:defRPr sz="1800" b="0" i="0" u="none" baseline="0">
        <a:solidFill>
          <a:schemeClr val="dk1"/>
        </a:solidFill>
        <a:latin typeface="Calibri" pitchFamily="34" charset="0"/>
        <a:ea typeface="微软雅黑 Light" pitchFamily="34" charset="-122"/>
      </a:defRPr>
    </a:lvl2pPr>
    <a:lvl3pPr marL="914400" indent="0" algn="l" rtl="0" eaLnBrk="1" fontAlgn="base" latinLnBrk="0" hangingPunct="1">
      <a:lnSpc>
        <a:spcPct val="100000"/>
      </a:lnSpc>
      <a:spcBef>
        <a:spcPct val="0"/>
      </a:spcBef>
      <a:spcAft>
        <a:spcPct val="0"/>
      </a:spcAft>
      <a:buFontTx/>
      <a:buNone/>
      <a:defRPr sz="1800" b="0" i="0" u="none" baseline="0">
        <a:solidFill>
          <a:schemeClr val="dk1"/>
        </a:solidFill>
        <a:latin typeface="Calibri" pitchFamily="34" charset="0"/>
        <a:ea typeface="微软雅黑 Light" pitchFamily="34" charset="-122"/>
      </a:defRPr>
    </a:lvl3pPr>
    <a:lvl4pPr marL="1371600" indent="0" algn="l" rtl="0" eaLnBrk="1" fontAlgn="base" latinLnBrk="0" hangingPunct="1">
      <a:lnSpc>
        <a:spcPct val="100000"/>
      </a:lnSpc>
      <a:spcBef>
        <a:spcPct val="0"/>
      </a:spcBef>
      <a:spcAft>
        <a:spcPct val="0"/>
      </a:spcAft>
      <a:buFontTx/>
      <a:buNone/>
      <a:defRPr sz="1800" b="0" i="0" u="none" baseline="0">
        <a:solidFill>
          <a:schemeClr val="dk1"/>
        </a:solidFill>
        <a:latin typeface="Calibri" pitchFamily="34" charset="0"/>
        <a:ea typeface="微软雅黑 Light" pitchFamily="34" charset="-122"/>
      </a:defRPr>
    </a:lvl4pPr>
    <a:lvl5pPr marL="1828800" indent="0" algn="l" rtl="0" eaLnBrk="1" fontAlgn="base" latinLnBrk="0" hangingPunct="1">
      <a:lnSpc>
        <a:spcPct val="100000"/>
      </a:lnSpc>
      <a:spcBef>
        <a:spcPct val="0"/>
      </a:spcBef>
      <a:spcAft>
        <a:spcPct val="0"/>
      </a:spcAft>
      <a:buFontTx/>
      <a:buNone/>
      <a:defRPr sz="1800" b="0" i="0" u="none" baseline="0">
        <a:solidFill>
          <a:schemeClr val="dk1"/>
        </a:solidFill>
        <a:latin typeface="Calibri" pitchFamily="34" charset="0"/>
        <a:ea typeface="微软雅黑 Light" pitchFamily="34" charset="-122"/>
      </a:defRPr>
    </a:lvl5pPr>
  </p:defaultTextStyle>
  <p:extLst>
    <p:ext uri="{EFAFB233-063F-42B5-8137-9DF3F51BA10A}">
      <p15:sldGuideLst xmlns:p15="http://schemas.microsoft.com/office/powerpoint/2012/main" xmlns="">
        <p15:guide id="1" pos="3840">
          <p15:clr>
            <a:srgbClr val="A4A3A4"/>
          </p15:clr>
        </p15:guide>
        <p15:guide id="2" orient="horz" pos="21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FF6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C44BD-2B4A-40ED-9EF3-CA3938F2E9D6}" v="1366" dt="2023-04-25T13:44:24.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autoAdjust="0"/>
  </p:normalViewPr>
  <p:slideViewPr>
    <p:cSldViewPr snapToGrid="0" showGuides="1">
      <p:cViewPr>
        <p:scale>
          <a:sx n="69" d="100"/>
          <a:sy n="69" d="100"/>
        </p:scale>
        <p:origin x="-780" y="-192"/>
      </p:cViewPr>
      <p:guideLst>
        <p:guide orient="horz" pos="2177"/>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48864" name="页眉占位符 1"/>
          <p:cNvSpPr>
            <a:spLocks noGrp="1"/>
          </p:cNvSpPr>
          <p:nvPr>
            <p:ph type="hdr" sz="quarter" idx="4294967295"/>
          </p:nvPr>
        </p:nvSpPr>
        <p:spPr>
          <a:xfrm>
            <a:off x="0" y="0"/>
            <a:ext cx="2971800" cy="458787"/>
          </a:xfrm>
          <a:prstGeom prst="rect">
            <a:avLst/>
          </a:prstGeom>
          <a:noFill/>
          <a:ln>
            <a:noFill/>
          </a:ln>
        </p:spPr>
        <p:txBody>
          <a:bodyPr vert="horz" lIns="91440" tIns="45720" rIns="91440" bIns="45720" anchor="t"/>
          <a:lstStyle/>
          <a:p>
            <a:pPr lvl="0"/>
            <a:endParaRPr lang="zh-CN" altLang="en-US" sz="1200"/>
          </a:p>
        </p:txBody>
      </p:sp>
      <p:sp>
        <p:nvSpPr>
          <p:cNvPr id="1048865" name="日期占位符 2"/>
          <p:cNvSpPr>
            <a:spLocks noGrp="1"/>
          </p:cNvSpPr>
          <p:nvPr>
            <p:ph type="dt" sz="quarter" idx="4294967295"/>
          </p:nvPr>
        </p:nvSpPr>
        <p:spPr>
          <a:xfrm>
            <a:off x="3884612" y="0"/>
            <a:ext cx="2971800" cy="458787"/>
          </a:xfrm>
          <a:prstGeom prst="rect">
            <a:avLst/>
          </a:prstGeom>
          <a:noFill/>
          <a:ln>
            <a:noFill/>
          </a:ln>
        </p:spPr>
        <p:txBody>
          <a:bodyPr vert="horz" lIns="91440" tIns="45720" rIns="91440" bIns="45720" anchor="ctr"/>
          <a:lstStyle/>
          <a:p>
            <a:pPr lvl="0" algn="r"/>
            <a:fld id="{566ABCEB-ACFC-4714-9973-3DA970169C29}" type="datetime1">
              <a:rPr lang="zh-CN" altLang="en-US" sz="1200">
                <a:solidFill>
                  <a:srgbClr val="898989"/>
                </a:solidFill>
              </a:rPr>
              <a:pPr lvl="0" algn="r"/>
              <a:t>2025/12/11</a:t>
            </a:fld>
            <a:endParaRPr lang="zh-CN" altLang="en-US" sz="1200">
              <a:solidFill>
                <a:srgbClr val="898989"/>
              </a:solidFill>
            </a:endParaRPr>
          </a:p>
        </p:txBody>
      </p:sp>
      <p:sp>
        <p:nvSpPr>
          <p:cNvPr id="1048866" name="页脚占位符 3"/>
          <p:cNvSpPr>
            <a:spLocks noGrp="1"/>
          </p:cNvSpPr>
          <p:nvPr>
            <p:ph type="ftr" sz="quarter" idx="4294967295"/>
          </p:nvPr>
        </p:nvSpPr>
        <p:spPr>
          <a:xfrm>
            <a:off x="0" y="8685212"/>
            <a:ext cx="2971800" cy="458787"/>
          </a:xfrm>
          <a:prstGeom prst="rect">
            <a:avLst/>
          </a:prstGeom>
          <a:noFill/>
          <a:ln>
            <a:noFill/>
          </a:ln>
        </p:spPr>
        <p:txBody>
          <a:bodyPr vert="horz" lIns="91440" tIns="45720" rIns="91440" bIns="45720" anchor="b"/>
          <a:lstStyle/>
          <a:p>
            <a:pPr lvl="0"/>
            <a:endParaRPr lang="zh-CN" altLang="en-US" sz="1200">
              <a:solidFill>
                <a:srgbClr val="898989"/>
              </a:solidFill>
              <a:ea typeface="Arial" pitchFamily="34" charset="0"/>
            </a:endParaRPr>
          </a:p>
        </p:txBody>
      </p:sp>
      <p:sp>
        <p:nvSpPr>
          <p:cNvPr id="1048867" name="灯片编号占位符 4"/>
          <p:cNvSpPr>
            <a:spLocks noGrp="1"/>
          </p:cNvSpPr>
          <p:nvPr>
            <p:ph type="sldNum" sz="quarter" idx="4294967295"/>
          </p:nvPr>
        </p:nvSpPr>
        <p:spPr>
          <a:xfrm>
            <a:off x="3884612" y="8685212"/>
            <a:ext cx="2971800" cy="458787"/>
          </a:xfrm>
          <a:prstGeom prst="rect">
            <a:avLst/>
          </a:prstGeom>
          <a:noFill/>
          <a:ln>
            <a:noFill/>
          </a:ln>
        </p:spPr>
        <p:txBody>
          <a:bodyPr vert="horz" lIns="91440" tIns="45720" rIns="91440" bIns="45720" anchor="b"/>
          <a:lstStyle/>
          <a:p>
            <a:pPr lvl="0" algn="r"/>
            <a:fld id="{566ABCEB-ACFC-4714-9973-3DA970169C29}" type="slidenum">
              <a:rPr lang="zh-CN" altLang="en-US" sz="1200">
                <a:solidFill>
                  <a:srgbClr val="898989"/>
                </a:solidFill>
              </a:rPr>
              <a:pPr lvl="0" algn="r"/>
              <a:t>‹#›</a:t>
            </a:fld>
            <a:endParaRPr lang="zh-CN" altLang="en-US" sz="1200">
              <a:solidFill>
                <a:srgbClr val="898989"/>
              </a:solidFill>
            </a:endParaRPr>
          </a:p>
        </p:txBody>
      </p:sp>
    </p:spTree>
    <p:extLst>
      <p:ext uri="{BB962C8B-B14F-4D97-AF65-F5344CB8AC3E}">
        <p14:creationId xmlns:p14="http://schemas.microsoft.com/office/powerpoint/2010/main" xmlns="" val="1"/>
      </p:ext>
    </p:extLst>
  </p:cSld>
  <p:clrMap bg1="dk1" tx1="dk1" bg2="dk1" tx2="dk1" accent1="dk1" accent2="dk1" accent3="dk1" accent4="dk1" accent5="dk1" accent6="dk1" hlink="dk1" folHlink="dk1"/>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858" name="页眉占位符 1"/>
          <p:cNvSpPr>
            <a:spLocks noGrp="1"/>
          </p:cNvSpPr>
          <p:nvPr>
            <p:ph type="hdr" sz="quarter" idx="4294967295"/>
          </p:nvPr>
        </p:nvSpPr>
        <p:spPr>
          <a:xfrm>
            <a:off x="0" y="0"/>
            <a:ext cx="2971800" cy="458787"/>
          </a:xfrm>
          <a:prstGeom prst="rect">
            <a:avLst/>
          </a:prstGeom>
          <a:noFill/>
          <a:ln>
            <a:noFill/>
          </a:ln>
        </p:spPr>
        <p:txBody>
          <a:bodyPr vert="horz" lIns="91440" tIns="45720" rIns="91440" bIns="45720" anchor="t"/>
          <a:lstStyle/>
          <a:p>
            <a:pPr lvl="0"/>
            <a:endParaRPr lang="zh-CN" altLang="en-US" sz="1200">
              <a:ea typeface="Arial" pitchFamily="34" charset="0"/>
            </a:endParaRPr>
          </a:p>
        </p:txBody>
      </p:sp>
      <p:sp>
        <p:nvSpPr>
          <p:cNvPr id="1048859" name="日期占位符 2"/>
          <p:cNvSpPr>
            <a:spLocks noGrp="1"/>
          </p:cNvSpPr>
          <p:nvPr>
            <p:ph type="dt" idx="4294967295"/>
          </p:nvPr>
        </p:nvSpPr>
        <p:spPr>
          <a:xfrm>
            <a:off x="3884612" y="0"/>
            <a:ext cx="2971800" cy="458787"/>
          </a:xfrm>
          <a:prstGeom prst="rect">
            <a:avLst/>
          </a:prstGeom>
          <a:noFill/>
          <a:ln>
            <a:noFill/>
          </a:ln>
        </p:spPr>
        <p:txBody>
          <a:bodyPr vert="horz" lIns="91440" tIns="45720" rIns="91440" bIns="45720" anchor="t"/>
          <a:lstStyle/>
          <a:p>
            <a:pPr lvl="0" algn="r"/>
            <a:fld id="{566ABCEB-ACFC-4714-9973-3DA970169C29}" type="datetime1">
              <a:rPr lang="zh-CN" altLang="en-US" sz="1200">
                <a:ea typeface="Arial" pitchFamily="34" charset="0"/>
              </a:rPr>
              <a:pPr lvl="0" algn="r"/>
              <a:t>2025/12/11</a:t>
            </a:fld>
            <a:endParaRPr lang="zh-CN" altLang="en-US" sz="1200">
              <a:ea typeface="Arial" pitchFamily="34" charset="0"/>
            </a:endParaRPr>
          </a:p>
        </p:txBody>
      </p:sp>
      <p:sp>
        <p:nvSpPr>
          <p:cNvPr id="1048860" name="幻灯片图像占位符 3"/>
          <p:cNvSpPr>
            <a:spLocks noGrp="1" noRot="1" noChangeAspect="1"/>
          </p:cNvSpPr>
          <p:nvPr>
            <p:ph type="sldImg" idx="4294967295"/>
          </p:nvPr>
        </p:nvSpPr>
        <p:spPr>
          <a:xfrm>
            <a:off x="685800" y="1143000"/>
            <a:ext cx="5486400" cy="3086100"/>
          </a:xfrm>
          <a:prstGeom prst="rect">
            <a:avLst/>
          </a:prstGeom>
          <a:noFill/>
          <a:ln w="12700" cap="flat" cmpd="sng">
            <a:solidFill>
              <a:srgbClr val="000000">
                <a:alpha val="100000"/>
              </a:srgbClr>
            </a:solidFill>
            <a:prstDash val="solid"/>
            <a:round/>
          </a:ln>
        </p:spPr>
        <p:txBody>
          <a:bodyPr vert="horz" lIns="91440" tIns="45720" rIns="91440" bIns="45720" anchor="t"/>
          <a:lstStyle/>
          <a:p>
            <a:endParaRPr/>
          </a:p>
        </p:txBody>
      </p:sp>
      <p:sp>
        <p:nvSpPr>
          <p:cNvPr id="1048861" name="备注占位符 4"/>
          <p:cNvSpPr>
            <a:spLocks noGrp="1"/>
          </p:cNvSpPr>
          <p:nvPr>
            <p:ph type="body" sz="quarter" idx="4294967295"/>
          </p:nvPr>
        </p:nvSpPr>
        <p:spPr>
          <a:xfrm>
            <a:off x="685800" y="4400550"/>
            <a:ext cx="5486400" cy="3600450"/>
          </a:xfrm>
          <a:prstGeom prst="rect">
            <a:avLst/>
          </a:prstGeom>
          <a:noFill/>
          <a:ln>
            <a:noFill/>
          </a:ln>
        </p:spPr>
        <p:txBody>
          <a:bodyPr vert="horz" lIns="91440" tIns="45720" rIns="91440" bIns="45720"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862" name="页脚占位符 5"/>
          <p:cNvSpPr>
            <a:spLocks noGrp="1"/>
          </p:cNvSpPr>
          <p:nvPr>
            <p:ph type="ftr" sz="quarter" idx="4294967295"/>
          </p:nvPr>
        </p:nvSpPr>
        <p:spPr>
          <a:xfrm>
            <a:off x="0" y="8685212"/>
            <a:ext cx="2971800" cy="458787"/>
          </a:xfrm>
          <a:prstGeom prst="rect">
            <a:avLst/>
          </a:prstGeom>
          <a:noFill/>
          <a:ln>
            <a:noFill/>
          </a:ln>
        </p:spPr>
        <p:txBody>
          <a:bodyPr vert="horz" lIns="91440" tIns="45720" rIns="91440" bIns="45720" anchor="b"/>
          <a:lstStyle/>
          <a:p>
            <a:pPr lvl="0"/>
            <a:endParaRPr lang="zh-CN" altLang="en-US" sz="1200">
              <a:ea typeface="Arial" pitchFamily="34" charset="0"/>
            </a:endParaRPr>
          </a:p>
        </p:txBody>
      </p:sp>
      <p:sp>
        <p:nvSpPr>
          <p:cNvPr id="1048863" name="灯片编号占位符 6"/>
          <p:cNvSpPr>
            <a:spLocks noGrp="1"/>
          </p:cNvSpPr>
          <p:nvPr>
            <p:ph type="sldNum" sz="quarter" idx="4294967295"/>
          </p:nvPr>
        </p:nvSpPr>
        <p:spPr>
          <a:xfrm>
            <a:off x="3884612" y="8685212"/>
            <a:ext cx="2971800" cy="458787"/>
          </a:xfrm>
          <a:prstGeom prst="rect">
            <a:avLst/>
          </a:prstGeom>
          <a:noFill/>
          <a:ln>
            <a:noFill/>
          </a:ln>
        </p:spPr>
        <p:txBody>
          <a:bodyPr vert="horz" lIns="91440" tIns="45720" rIns="91440" bIns="45720" anchor="b"/>
          <a:lstStyle/>
          <a:p>
            <a:pPr lvl="0" algn="r"/>
            <a:fld id="{566ABCEB-ACFC-4714-9973-3DA970169C29}" type="slidenum">
              <a:rPr lang="zh-CN" altLang="en-US" sz="1200">
                <a:ea typeface="Arial" pitchFamily="34" charset="0"/>
              </a:rPr>
              <a:pPr lvl="0" algn="r"/>
              <a:t>‹#›</a:t>
            </a:fld>
            <a:endParaRPr lang="zh-CN" altLang="en-US" sz="1200">
              <a:ea typeface="Arial" pitchFamily="34" charset="0"/>
            </a:endParaRPr>
          </a:p>
        </p:txBody>
      </p:sp>
    </p:spTree>
  </p:cSld>
  <p:clrMap bg1="dk1" tx1="dk1" bg2="dk1" tx2="dk1" accent1="dk1" accent2="dk1" accent3="dk1" accent4="dk1" accent5="dk1" accent6="dk1" hlink="dk1" folHlink="dk1"/>
  <p:notesStyle>
    <a:lvl1pPr marL="0" indent="0" algn="l" rtl="0" eaLnBrk="1" fontAlgn="base" latinLnBrk="0" hangingPunct="1">
      <a:lnSpc>
        <a:spcPct val="100000"/>
      </a:lnSpc>
      <a:spcBef>
        <a:spcPct val="0"/>
      </a:spcBef>
      <a:spcAft>
        <a:spcPct val="0"/>
      </a:spcAft>
      <a:buFontTx/>
      <a:buNone/>
      <a:defRPr sz="12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2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2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2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200">
        <a:solidFill>
          <a:schemeClr val="dk1"/>
        </a:solidFill>
        <a:latin typeface="Calibri" pitchFamily="34" charset="0"/>
        <a:ea typeface="Arial" pitchFamily="34" charset="0"/>
      </a:defRPr>
    </a:lvl5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695" name="Title 1"/>
          <p:cNvSpPr>
            <a:spLocks noGrp="1"/>
          </p:cNvSpPr>
          <p:nvPr>
            <p:ph type="ctrTitle"/>
          </p:nvPr>
        </p:nvSpPr>
        <p:spPr>
          <a:xfrm>
            <a:off x="1524000" y="1122363"/>
            <a:ext cx="9144000" cy="2387600"/>
          </a:xfrm>
        </p:spPr>
        <p:txBody>
          <a:bodyPr anchor="b"/>
          <a:lstStyle>
            <a:lvl1pPr>
              <a:defRPr sz="6000"/>
            </a:lvl1pPr>
          </a:lstStyle>
          <a:p>
            <a:r>
              <a:rPr lang="en-US" altLang="zh-CN"/>
              <a:t>Образец заголовка</a:t>
            </a:r>
            <a:endParaRPr lang="zh-CN" altLang="en-US"/>
          </a:p>
        </p:txBody>
      </p:sp>
      <p:sp>
        <p:nvSpPr>
          <p:cNvPr id="1048696"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Образец подзаголовка</a:t>
            </a:r>
            <a:endParaRPr lang="zh-CN" altLang="en-US"/>
          </a:p>
        </p:txBody>
      </p:sp>
      <p:sp>
        <p:nvSpPr>
          <p:cNvPr id="1048697"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98"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9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720" name="Title 1"/>
          <p:cNvSpPr>
            <a:spLocks noGrp="1"/>
          </p:cNvSpPr>
          <p:nvPr>
            <p:ph type="title"/>
          </p:nvPr>
        </p:nvSpPr>
        <p:spPr/>
        <p:txBody>
          <a:bodyPr/>
          <a:lstStyle/>
          <a:p>
            <a:r>
              <a:rPr lang="en-US" altLang="zh-CN"/>
              <a:t>Образец заголовка</a:t>
            </a:r>
            <a:endParaRPr lang="zh-CN" altLang="en-US"/>
          </a:p>
        </p:txBody>
      </p:sp>
      <p:sp>
        <p:nvSpPr>
          <p:cNvPr id="1048721" name="Vertical Text Placeholder 2"/>
          <p:cNvSpPr>
            <a:spLocks noGrp="1"/>
          </p:cNvSpPr>
          <p:nvPr>
            <p:ph type="body" orient="vert" idx="1"/>
          </p:nvPr>
        </p:nvSpPr>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22"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23"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24"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704" name="Vertical Title 1"/>
          <p:cNvSpPr>
            <a:spLocks noGrp="1"/>
          </p:cNvSpPr>
          <p:nvPr>
            <p:ph type="title" orient="vert"/>
          </p:nvPr>
        </p:nvSpPr>
        <p:spPr>
          <a:xfrm>
            <a:off x="8724900" y="365125"/>
            <a:ext cx="2628900" cy="5811838"/>
          </a:xfrm>
        </p:spPr>
        <p:txBody>
          <a:bodyPr vert="eaVert"/>
          <a:lstStyle/>
          <a:p>
            <a:r>
              <a:rPr lang="en-US" altLang="zh-CN"/>
              <a:t>Образец заголовка</a:t>
            </a:r>
            <a:endParaRPr lang="zh-CN" altLang="en-US"/>
          </a:p>
        </p:txBody>
      </p:sp>
      <p:sp>
        <p:nvSpPr>
          <p:cNvPr id="1048705" name="Vertical Text Placeholder 2"/>
          <p:cNvSpPr>
            <a:spLocks noGrp="1"/>
          </p:cNvSpPr>
          <p:nvPr>
            <p:ph type="body" orient="vert" idx="1"/>
          </p:nvPr>
        </p:nvSpPr>
        <p:spPr>
          <a:xfrm>
            <a:off x="838200" y="365125"/>
            <a:ext cx="7734300" cy="5811838"/>
          </a:xfrm>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06"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07"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08"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645" name="Title 1"/>
          <p:cNvSpPr>
            <a:spLocks noGrp="1"/>
          </p:cNvSpPr>
          <p:nvPr>
            <p:ph type="ctrTitle"/>
          </p:nvPr>
        </p:nvSpPr>
        <p:spPr>
          <a:xfrm>
            <a:off x="1524000" y="1122363"/>
            <a:ext cx="9144000" cy="2387600"/>
          </a:xfrm>
        </p:spPr>
        <p:txBody>
          <a:bodyPr anchor="b"/>
          <a:lstStyle>
            <a:lvl1pPr>
              <a:defRPr sz="6000"/>
            </a:lvl1pPr>
          </a:lstStyle>
          <a:p>
            <a:r>
              <a:rPr lang="en-US" altLang="zh-CN"/>
              <a:t>Образец заголовка</a:t>
            </a:r>
            <a:endParaRPr lang="zh-CN" altLang="en-US"/>
          </a:p>
        </p:txBody>
      </p:sp>
      <p:sp>
        <p:nvSpPr>
          <p:cNvPr id="1048646"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Образец подзаголовка</a:t>
            </a:r>
            <a:endParaRPr lang="zh-CN" altLang="en-US"/>
          </a:p>
        </p:txBody>
      </p:sp>
      <p:sp>
        <p:nvSpPr>
          <p:cNvPr id="1048647"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48"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4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640" name="Title 1"/>
          <p:cNvSpPr>
            <a:spLocks noGrp="1"/>
          </p:cNvSpPr>
          <p:nvPr>
            <p:ph type="title"/>
          </p:nvPr>
        </p:nvSpPr>
        <p:spPr/>
        <p:txBody>
          <a:bodyPr/>
          <a:lstStyle/>
          <a:p>
            <a:r>
              <a:rPr lang="en-US" altLang="zh-CN"/>
              <a:t>Образец заголовка</a:t>
            </a:r>
            <a:endParaRPr lang="zh-CN" altLang="en-US"/>
          </a:p>
        </p:txBody>
      </p:sp>
      <p:sp>
        <p:nvSpPr>
          <p:cNvPr id="1048641" name="Content Placeholder 2"/>
          <p:cNvSpPr>
            <a:spLocks noGrp="1"/>
          </p:cNvSpPr>
          <p:nvPr>
            <p:ph idx="1"/>
          </p:nvPr>
        </p:nvSpPr>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42"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43"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44"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67" name="Title 1"/>
          <p:cNvSpPr>
            <a:spLocks noGrp="1"/>
          </p:cNvSpPr>
          <p:nvPr>
            <p:ph type="title"/>
          </p:nvPr>
        </p:nvSpPr>
        <p:spPr>
          <a:xfrm>
            <a:off x="831850" y="1709738"/>
            <a:ext cx="10515600" cy="2852737"/>
          </a:xfrm>
        </p:spPr>
        <p:txBody>
          <a:bodyPr anchor="b"/>
          <a:lstStyle>
            <a:lvl1pPr>
              <a:defRPr sz="6000"/>
            </a:lvl1pPr>
          </a:lstStyle>
          <a:p>
            <a:r>
              <a:rPr lang="en-US" altLang="zh-CN"/>
              <a:t>Образец заголовка</a:t>
            </a:r>
            <a:endParaRPr lang="zh-CN" altLang="en-US"/>
          </a:p>
        </p:txBody>
      </p:sp>
      <p:sp>
        <p:nvSpPr>
          <p:cNvPr id="1048668"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ltLang="zh-CN"/>
              <a:t>Образец текста</a:t>
            </a:r>
          </a:p>
        </p:txBody>
      </p:sp>
      <p:sp>
        <p:nvSpPr>
          <p:cNvPr id="1048669"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70"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71"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61" name="Title 1"/>
          <p:cNvSpPr>
            <a:spLocks noGrp="1"/>
          </p:cNvSpPr>
          <p:nvPr>
            <p:ph type="title"/>
          </p:nvPr>
        </p:nvSpPr>
        <p:spPr/>
        <p:txBody>
          <a:bodyPr/>
          <a:lstStyle/>
          <a:p>
            <a:r>
              <a:rPr lang="en-US" altLang="zh-CN"/>
              <a:t>Образец заголовка</a:t>
            </a:r>
            <a:endParaRPr lang="zh-CN" altLang="en-US"/>
          </a:p>
        </p:txBody>
      </p:sp>
      <p:sp>
        <p:nvSpPr>
          <p:cNvPr id="1048662" name="Content Placeholder 2"/>
          <p:cNvSpPr>
            <a:spLocks noGrp="1"/>
          </p:cNvSpPr>
          <p:nvPr>
            <p:ph sz="half" idx="1"/>
          </p:nvPr>
        </p:nvSpPr>
        <p:spPr>
          <a:xfrm>
            <a:off x="838200"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63" name="Content Placeholder 3"/>
          <p:cNvSpPr>
            <a:spLocks noGrp="1"/>
          </p:cNvSpPr>
          <p:nvPr>
            <p:ph sz="half" idx="2"/>
          </p:nvPr>
        </p:nvSpPr>
        <p:spPr>
          <a:xfrm>
            <a:off x="6172199"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64"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65"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66"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82" name="Title 1"/>
          <p:cNvSpPr>
            <a:spLocks noGrp="1"/>
          </p:cNvSpPr>
          <p:nvPr>
            <p:ph type="title"/>
          </p:nvPr>
        </p:nvSpPr>
        <p:spPr>
          <a:xfrm>
            <a:off x="839788" y="365125"/>
            <a:ext cx="10515600" cy="1325563"/>
          </a:xfrm>
        </p:spPr>
        <p:txBody>
          <a:bodyPr/>
          <a:lstStyle/>
          <a:p>
            <a:r>
              <a:rPr lang="en-US" altLang="zh-CN"/>
              <a:t>Образец заголовка</a:t>
            </a:r>
            <a:endParaRPr lang="zh-CN" altLang="en-US"/>
          </a:p>
        </p:txBody>
      </p:sp>
      <p:sp>
        <p:nvSpPr>
          <p:cNvPr id="104868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684" name="Content Placeholder 3"/>
          <p:cNvSpPr>
            <a:spLocks noGrp="1"/>
          </p:cNvSpPr>
          <p:nvPr>
            <p:ph sz="half" idx="2"/>
          </p:nvPr>
        </p:nvSpPr>
        <p:spPr>
          <a:xfrm>
            <a:off x="839788" y="2505075"/>
            <a:ext cx="5157787"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85" name="Text Placeholder 4"/>
          <p:cNvSpPr>
            <a:spLocks noGrp="1"/>
          </p:cNvSpPr>
          <p:nvPr>
            <p:ph type="body" sz="quarter" idx="3"/>
          </p:nvPr>
        </p:nvSpPr>
        <p:spPr>
          <a:xfrm>
            <a:off x="6172199"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686" name="Content Placeholder 5"/>
          <p:cNvSpPr>
            <a:spLocks noGrp="1"/>
          </p:cNvSpPr>
          <p:nvPr>
            <p:ph sz="quarter" idx="4"/>
          </p:nvPr>
        </p:nvSpPr>
        <p:spPr>
          <a:xfrm>
            <a:off x="6172199" y="2505075"/>
            <a:ext cx="5183188"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87"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88"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8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678" name="Title 1"/>
          <p:cNvSpPr>
            <a:spLocks noGrp="1"/>
          </p:cNvSpPr>
          <p:nvPr>
            <p:ph type="title"/>
          </p:nvPr>
        </p:nvSpPr>
        <p:spPr/>
        <p:txBody>
          <a:bodyPr/>
          <a:lstStyle/>
          <a:p>
            <a:r>
              <a:rPr lang="en-US" altLang="zh-CN"/>
              <a:t>Образец заголовка</a:t>
            </a:r>
            <a:endParaRPr lang="zh-CN" altLang="en-US"/>
          </a:p>
        </p:txBody>
      </p:sp>
      <p:sp>
        <p:nvSpPr>
          <p:cNvPr id="1048679"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80"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81"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0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0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0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72"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673"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674" name="Content Placeholder 2"/>
          <p:cNvSpPr>
            <a:spLocks noGrp="1"/>
          </p:cNvSpPr>
          <p:nvPr>
            <p:ph idx="1"/>
          </p:nvPr>
        </p:nvSpPr>
        <p:spPr>
          <a:xfrm>
            <a:off x="5183188" y="987424"/>
            <a:ext cx="617219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75"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76"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77"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709" name="Title 1"/>
          <p:cNvSpPr>
            <a:spLocks noGrp="1"/>
          </p:cNvSpPr>
          <p:nvPr>
            <p:ph type="title"/>
          </p:nvPr>
        </p:nvSpPr>
        <p:spPr/>
        <p:txBody>
          <a:bodyPr/>
          <a:lstStyle/>
          <a:p>
            <a:r>
              <a:rPr lang="en-US" altLang="zh-CN"/>
              <a:t>Образец заголовка</a:t>
            </a:r>
            <a:endParaRPr lang="zh-CN" altLang="en-US"/>
          </a:p>
        </p:txBody>
      </p:sp>
      <p:sp>
        <p:nvSpPr>
          <p:cNvPr id="1048710" name="Content Placeholder 2"/>
          <p:cNvSpPr>
            <a:spLocks noGrp="1"/>
          </p:cNvSpPr>
          <p:nvPr>
            <p:ph idx="1"/>
          </p:nvPr>
        </p:nvSpPr>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1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1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1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650"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651"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652" name="Picture Placeholder 2"/>
          <p:cNvSpPr>
            <a:spLocks noGrp="1"/>
          </p:cNvSpPr>
          <p:nvPr>
            <p:ph type="pic" idx="1"/>
          </p:nvPr>
        </p:nvSpPr>
        <p:spPr>
          <a:xfrm>
            <a:off x="5183188" y="987424"/>
            <a:ext cx="6172199" cy="4873625"/>
          </a:xfrm>
        </p:spPr>
        <p:txBody>
          <a:bodyPr/>
          <a:lstStyle>
            <a:lvl1pPr marL="0" indent="0">
              <a:buNone/>
              <a:defRPr sz="3200"/>
            </a:lvl1pPr>
            <a:lvl2pPr marL="457200" indent="0">
              <a:buNone/>
              <a:defRPr sz="28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653"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54"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55"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56" name="Title 1"/>
          <p:cNvSpPr>
            <a:spLocks noGrp="1"/>
          </p:cNvSpPr>
          <p:nvPr>
            <p:ph type="title"/>
          </p:nvPr>
        </p:nvSpPr>
        <p:spPr/>
        <p:txBody>
          <a:bodyPr/>
          <a:lstStyle/>
          <a:p>
            <a:r>
              <a:rPr lang="en-US" altLang="zh-CN"/>
              <a:t>Образец заголовка</a:t>
            </a:r>
            <a:endParaRPr lang="zh-CN" altLang="en-US"/>
          </a:p>
        </p:txBody>
      </p:sp>
      <p:sp>
        <p:nvSpPr>
          <p:cNvPr id="1048657" name="Vertical Text Placeholder 2"/>
          <p:cNvSpPr>
            <a:spLocks noGrp="1"/>
          </p:cNvSpPr>
          <p:nvPr>
            <p:ph type="body" orient="vert" idx="1"/>
          </p:nvPr>
        </p:nvSpPr>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58"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59"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60"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634" name="Vertical Title 1"/>
          <p:cNvSpPr>
            <a:spLocks noGrp="1"/>
          </p:cNvSpPr>
          <p:nvPr>
            <p:ph type="title" orient="vert"/>
          </p:nvPr>
        </p:nvSpPr>
        <p:spPr>
          <a:xfrm>
            <a:off x="8724900" y="365125"/>
            <a:ext cx="2628900" cy="5811838"/>
          </a:xfrm>
        </p:spPr>
        <p:txBody>
          <a:bodyPr vert="eaVert"/>
          <a:lstStyle/>
          <a:p>
            <a:r>
              <a:rPr lang="en-US" altLang="zh-CN"/>
              <a:t>Образец заголовка</a:t>
            </a:r>
            <a:endParaRPr lang="zh-CN" altLang="en-US"/>
          </a:p>
        </p:txBody>
      </p:sp>
      <p:sp>
        <p:nvSpPr>
          <p:cNvPr id="1048635" name="Vertical Text Placeholder 2"/>
          <p:cNvSpPr>
            <a:spLocks noGrp="1"/>
          </p:cNvSpPr>
          <p:nvPr>
            <p:ph type="body" orient="vert" idx="1"/>
          </p:nvPr>
        </p:nvSpPr>
        <p:spPr>
          <a:xfrm>
            <a:off x="838200" y="365125"/>
            <a:ext cx="7734300" cy="5811838"/>
          </a:xfrm>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636"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37"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38"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626" name="Title 1"/>
          <p:cNvSpPr>
            <a:spLocks noGrp="1"/>
          </p:cNvSpPr>
          <p:nvPr>
            <p:ph type="ctrTitle"/>
          </p:nvPr>
        </p:nvSpPr>
        <p:spPr>
          <a:xfrm>
            <a:off x="1524000" y="1122363"/>
            <a:ext cx="9144000" cy="2387600"/>
          </a:xfrm>
        </p:spPr>
        <p:txBody>
          <a:bodyPr anchor="b"/>
          <a:lstStyle>
            <a:lvl1pPr>
              <a:defRPr sz="6000"/>
            </a:lvl1pPr>
          </a:lstStyle>
          <a:p>
            <a:r>
              <a:rPr lang="en-US" altLang="zh-CN"/>
              <a:t>Образец заголовка</a:t>
            </a:r>
            <a:endParaRPr lang="zh-CN" altLang="en-US"/>
          </a:p>
        </p:txBody>
      </p:sp>
      <p:sp>
        <p:nvSpPr>
          <p:cNvPr id="1048627"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Образец подзаголовка</a:t>
            </a:r>
            <a:endParaRPr lang="zh-CN" altLang="en-US"/>
          </a:p>
        </p:txBody>
      </p:sp>
      <p:sp>
        <p:nvSpPr>
          <p:cNvPr id="1048628"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29"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30"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759" name="Title 1"/>
          <p:cNvSpPr>
            <a:spLocks noGrp="1"/>
          </p:cNvSpPr>
          <p:nvPr>
            <p:ph type="title"/>
          </p:nvPr>
        </p:nvSpPr>
        <p:spPr/>
        <p:txBody>
          <a:bodyPr/>
          <a:lstStyle/>
          <a:p>
            <a:r>
              <a:rPr lang="en-US" altLang="zh-CN"/>
              <a:t>Образец заголовка</a:t>
            </a:r>
            <a:endParaRPr lang="zh-CN" altLang="en-US"/>
          </a:p>
        </p:txBody>
      </p:sp>
      <p:sp>
        <p:nvSpPr>
          <p:cNvPr id="1048760" name="Content Placeholder 2"/>
          <p:cNvSpPr>
            <a:spLocks noGrp="1"/>
          </p:cNvSpPr>
          <p:nvPr>
            <p:ph idx="1"/>
          </p:nvPr>
        </p:nvSpPr>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6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6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6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764" name="Title 1"/>
          <p:cNvSpPr>
            <a:spLocks noGrp="1"/>
          </p:cNvSpPr>
          <p:nvPr>
            <p:ph type="title"/>
          </p:nvPr>
        </p:nvSpPr>
        <p:spPr>
          <a:xfrm>
            <a:off x="831850" y="1709738"/>
            <a:ext cx="10515600" cy="2852737"/>
          </a:xfrm>
        </p:spPr>
        <p:txBody>
          <a:bodyPr anchor="b"/>
          <a:lstStyle>
            <a:lvl1pPr>
              <a:defRPr sz="6000"/>
            </a:lvl1pPr>
          </a:lstStyle>
          <a:p>
            <a:r>
              <a:rPr lang="en-US" altLang="zh-CN"/>
              <a:t>Образец заголовка</a:t>
            </a:r>
            <a:endParaRPr lang="zh-CN" altLang="en-US"/>
          </a:p>
        </p:txBody>
      </p:sp>
      <p:sp>
        <p:nvSpPr>
          <p:cNvPr id="1048765"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ltLang="zh-CN"/>
              <a:t>Образец текста</a:t>
            </a:r>
          </a:p>
        </p:txBody>
      </p:sp>
      <p:sp>
        <p:nvSpPr>
          <p:cNvPr id="1048766"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67"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68"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787" name="Title 1"/>
          <p:cNvSpPr>
            <a:spLocks noGrp="1"/>
          </p:cNvSpPr>
          <p:nvPr>
            <p:ph type="title"/>
          </p:nvPr>
        </p:nvSpPr>
        <p:spPr/>
        <p:txBody>
          <a:bodyPr/>
          <a:lstStyle/>
          <a:p>
            <a:r>
              <a:rPr lang="en-US" altLang="zh-CN"/>
              <a:t>Образец заголовка</a:t>
            </a:r>
            <a:endParaRPr lang="zh-CN" altLang="en-US"/>
          </a:p>
        </p:txBody>
      </p:sp>
      <p:sp>
        <p:nvSpPr>
          <p:cNvPr id="1048788" name="Content Placeholder 2"/>
          <p:cNvSpPr>
            <a:spLocks noGrp="1"/>
          </p:cNvSpPr>
          <p:nvPr>
            <p:ph sz="half" idx="1"/>
          </p:nvPr>
        </p:nvSpPr>
        <p:spPr>
          <a:xfrm>
            <a:off x="838200"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89" name="Content Placeholder 3"/>
          <p:cNvSpPr>
            <a:spLocks noGrp="1"/>
          </p:cNvSpPr>
          <p:nvPr>
            <p:ph sz="half" idx="2"/>
          </p:nvPr>
        </p:nvSpPr>
        <p:spPr>
          <a:xfrm>
            <a:off x="6172199"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90"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91"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92"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774" name="Title 1"/>
          <p:cNvSpPr>
            <a:spLocks noGrp="1"/>
          </p:cNvSpPr>
          <p:nvPr>
            <p:ph type="title"/>
          </p:nvPr>
        </p:nvSpPr>
        <p:spPr>
          <a:xfrm>
            <a:off x="839788" y="365125"/>
            <a:ext cx="10515600" cy="1325563"/>
          </a:xfrm>
        </p:spPr>
        <p:txBody>
          <a:bodyPr/>
          <a:lstStyle/>
          <a:p>
            <a:r>
              <a:rPr lang="en-US" altLang="zh-CN"/>
              <a:t>Образец заголовка</a:t>
            </a:r>
            <a:endParaRPr lang="zh-CN" altLang="en-US"/>
          </a:p>
        </p:txBody>
      </p:sp>
      <p:sp>
        <p:nvSpPr>
          <p:cNvPr id="1048775"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776" name="Content Placeholder 3"/>
          <p:cNvSpPr>
            <a:spLocks noGrp="1"/>
          </p:cNvSpPr>
          <p:nvPr>
            <p:ph sz="half" idx="2"/>
          </p:nvPr>
        </p:nvSpPr>
        <p:spPr>
          <a:xfrm>
            <a:off x="839788" y="2505075"/>
            <a:ext cx="5157787"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77" name="Text Placeholder 4"/>
          <p:cNvSpPr>
            <a:spLocks noGrp="1"/>
          </p:cNvSpPr>
          <p:nvPr>
            <p:ph type="body" sz="quarter" idx="3"/>
          </p:nvPr>
        </p:nvSpPr>
        <p:spPr>
          <a:xfrm>
            <a:off x="6172199"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778" name="Content Placeholder 5"/>
          <p:cNvSpPr>
            <a:spLocks noGrp="1"/>
          </p:cNvSpPr>
          <p:nvPr>
            <p:ph sz="quarter" idx="4"/>
          </p:nvPr>
        </p:nvSpPr>
        <p:spPr>
          <a:xfrm>
            <a:off x="6172199" y="2505075"/>
            <a:ext cx="5183188"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79"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80"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81"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793" name="Title 1"/>
          <p:cNvSpPr>
            <a:spLocks noGrp="1"/>
          </p:cNvSpPr>
          <p:nvPr>
            <p:ph type="title"/>
          </p:nvPr>
        </p:nvSpPr>
        <p:spPr/>
        <p:txBody>
          <a:bodyPr/>
          <a:lstStyle/>
          <a:p>
            <a:r>
              <a:rPr lang="en-US" altLang="zh-CN"/>
              <a:t>Образец заголовка</a:t>
            </a:r>
            <a:endParaRPr lang="zh-CN" altLang="en-US"/>
          </a:p>
        </p:txBody>
      </p:sp>
      <p:sp>
        <p:nvSpPr>
          <p:cNvPr id="1048794"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95"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96"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583"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584"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585"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725" name="Title 1"/>
          <p:cNvSpPr>
            <a:spLocks noGrp="1"/>
          </p:cNvSpPr>
          <p:nvPr>
            <p:ph type="title"/>
          </p:nvPr>
        </p:nvSpPr>
        <p:spPr>
          <a:xfrm>
            <a:off x="831850" y="1709738"/>
            <a:ext cx="10515600" cy="2852737"/>
          </a:xfrm>
        </p:spPr>
        <p:txBody>
          <a:bodyPr anchor="b"/>
          <a:lstStyle>
            <a:lvl1pPr>
              <a:defRPr sz="6000"/>
            </a:lvl1pPr>
          </a:lstStyle>
          <a:p>
            <a:r>
              <a:rPr lang="en-US" altLang="zh-CN"/>
              <a:t>Образец заголовка</a:t>
            </a:r>
            <a:endParaRPr lang="zh-CN" altLang="en-US"/>
          </a:p>
        </p:txBody>
      </p:sp>
      <p:sp>
        <p:nvSpPr>
          <p:cNvPr id="1048726"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ltLang="zh-CN"/>
              <a:t>Образец текста</a:t>
            </a:r>
          </a:p>
        </p:txBody>
      </p:sp>
      <p:sp>
        <p:nvSpPr>
          <p:cNvPr id="1048727"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28"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2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797"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798"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799" name="Content Placeholder 2"/>
          <p:cNvSpPr>
            <a:spLocks noGrp="1"/>
          </p:cNvSpPr>
          <p:nvPr>
            <p:ph idx="1"/>
          </p:nvPr>
        </p:nvSpPr>
        <p:spPr>
          <a:xfrm>
            <a:off x="5183188" y="987424"/>
            <a:ext cx="617219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00"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01"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02"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753"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75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755" name="Picture Placeholder 2"/>
          <p:cNvSpPr>
            <a:spLocks noGrp="1"/>
          </p:cNvSpPr>
          <p:nvPr>
            <p:ph type="pic" idx="1"/>
          </p:nvPr>
        </p:nvSpPr>
        <p:spPr>
          <a:xfrm>
            <a:off x="5183188" y="987424"/>
            <a:ext cx="6172199" cy="4873625"/>
          </a:xfrm>
        </p:spPr>
        <p:txBody>
          <a:bodyPr/>
          <a:lstStyle>
            <a:lvl1pPr marL="0" indent="0">
              <a:buNone/>
              <a:defRPr sz="3200"/>
            </a:lvl1pPr>
            <a:lvl2pPr marL="457200" indent="0">
              <a:buNone/>
              <a:defRPr sz="28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756"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57"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58"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769" name="Title 1"/>
          <p:cNvSpPr>
            <a:spLocks noGrp="1"/>
          </p:cNvSpPr>
          <p:nvPr>
            <p:ph type="title"/>
          </p:nvPr>
        </p:nvSpPr>
        <p:spPr/>
        <p:txBody>
          <a:bodyPr/>
          <a:lstStyle/>
          <a:p>
            <a:r>
              <a:rPr lang="en-US" altLang="zh-CN"/>
              <a:t>Образец заголовка</a:t>
            </a:r>
            <a:endParaRPr lang="zh-CN" altLang="en-US"/>
          </a:p>
        </p:txBody>
      </p:sp>
      <p:sp>
        <p:nvSpPr>
          <p:cNvPr id="1048770" name="Vertical Text Placeholder 2"/>
          <p:cNvSpPr>
            <a:spLocks noGrp="1"/>
          </p:cNvSpPr>
          <p:nvPr>
            <p:ph type="body" orient="vert" idx="1"/>
          </p:nvPr>
        </p:nvSpPr>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7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7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7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782" name="Vertical Title 1"/>
          <p:cNvSpPr>
            <a:spLocks noGrp="1"/>
          </p:cNvSpPr>
          <p:nvPr>
            <p:ph type="title" orient="vert"/>
          </p:nvPr>
        </p:nvSpPr>
        <p:spPr>
          <a:xfrm>
            <a:off x="8724900" y="365125"/>
            <a:ext cx="2628900" cy="5811838"/>
          </a:xfrm>
        </p:spPr>
        <p:txBody>
          <a:bodyPr vert="eaVert"/>
          <a:lstStyle/>
          <a:p>
            <a:r>
              <a:rPr lang="en-US" altLang="zh-CN"/>
              <a:t>Образец заголовка</a:t>
            </a:r>
            <a:endParaRPr lang="zh-CN" altLang="en-US"/>
          </a:p>
        </p:txBody>
      </p:sp>
      <p:sp>
        <p:nvSpPr>
          <p:cNvPr id="1048783" name="Vertical Text Placeholder 2"/>
          <p:cNvSpPr>
            <a:spLocks noGrp="1"/>
          </p:cNvSpPr>
          <p:nvPr>
            <p:ph type="body" orient="vert" idx="1"/>
          </p:nvPr>
        </p:nvSpPr>
        <p:spPr>
          <a:xfrm>
            <a:off x="838200" y="365125"/>
            <a:ext cx="7734300" cy="5811838"/>
          </a:xfrm>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84"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85"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86"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836" name="Title 1"/>
          <p:cNvSpPr>
            <a:spLocks noGrp="1"/>
          </p:cNvSpPr>
          <p:nvPr>
            <p:ph type="ctrTitle"/>
          </p:nvPr>
        </p:nvSpPr>
        <p:spPr>
          <a:xfrm>
            <a:off x="1524000" y="1122363"/>
            <a:ext cx="9144000" cy="2387600"/>
          </a:xfrm>
        </p:spPr>
        <p:txBody>
          <a:bodyPr anchor="b"/>
          <a:lstStyle>
            <a:lvl1pPr>
              <a:defRPr sz="6000"/>
            </a:lvl1pPr>
          </a:lstStyle>
          <a:p>
            <a:r>
              <a:rPr lang="en-US" altLang="zh-CN"/>
              <a:t>Образец заголовка</a:t>
            </a:r>
            <a:endParaRPr lang="zh-CN" altLang="en-US"/>
          </a:p>
        </p:txBody>
      </p:sp>
      <p:sp>
        <p:nvSpPr>
          <p:cNvPr id="1048837"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Образец подзаголовка</a:t>
            </a:r>
            <a:endParaRPr lang="zh-CN" altLang="en-US"/>
          </a:p>
        </p:txBody>
      </p:sp>
      <p:sp>
        <p:nvSpPr>
          <p:cNvPr id="1048838"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39"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40"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808" name="Title 1"/>
          <p:cNvSpPr>
            <a:spLocks noGrp="1"/>
          </p:cNvSpPr>
          <p:nvPr>
            <p:ph type="title"/>
          </p:nvPr>
        </p:nvSpPr>
        <p:spPr/>
        <p:txBody>
          <a:bodyPr/>
          <a:lstStyle/>
          <a:p>
            <a:r>
              <a:rPr lang="en-US" altLang="zh-CN"/>
              <a:t>Образец заголовка</a:t>
            </a:r>
            <a:endParaRPr lang="zh-CN" altLang="en-US"/>
          </a:p>
        </p:txBody>
      </p:sp>
      <p:sp>
        <p:nvSpPr>
          <p:cNvPr id="1048809" name="Content Placeholder 2"/>
          <p:cNvSpPr>
            <a:spLocks noGrp="1"/>
          </p:cNvSpPr>
          <p:nvPr>
            <p:ph idx="1"/>
          </p:nvPr>
        </p:nvSpPr>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10"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11"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12"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827" name="Title 1"/>
          <p:cNvSpPr>
            <a:spLocks noGrp="1"/>
          </p:cNvSpPr>
          <p:nvPr>
            <p:ph type="title"/>
          </p:nvPr>
        </p:nvSpPr>
        <p:spPr>
          <a:xfrm>
            <a:off x="831850" y="1709738"/>
            <a:ext cx="10515600" cy="2852737"/>
          </a:xfrm>
        </p:spPr>
        <p:txBody>
          <a:bodyPr anchor="b"/>
          <a:lstStyle>
            <a:lvl1pPr>
              <a:defRPr sz="6000"/>
            </a:lvl1pPr>
          </a:lstStyle>
          <a:p>
            <a:r>
              <a:rPr lang="en-US" altLang="zh-CN"/>
              <a:t>Образец заголовка</a:t>
            </a:r>
            <a:endParaRPr lang="zh-CN" altLang="en-US"/>
          </a:p>
        </p:txBody>
      </p:sp>
      <p:sp>
        <p:nvSpPr>
          <p:cNvPr id="1048828"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ltLang="zh-CN"/>
              <a:t>Образец текста</a:t>
            </a:r>
          </a:p>
        </p:txBody>
      </p:sp>
      <p:sp>
        <p:nvSpPr>
          <p:cNvPr id="1048829"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30"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31"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821" name="Title 1"/>
          <p:cNvSpPr>
            <a:spLocks noGrp="1"/>
          </p:cNvSpPr>
          <p:nvPr>
            <p:ph type="title"/>
          </p:nvPr>
        </p:nvSpPr>
        <p:spPr/>
        <p:txBody>
          <a:bodyPr/>
          <a:lstStyle/>
          <a:p>
            <a:r>
              <a:rPr lang="en-US" altLang="zh-CN"/>
              <a:t>Образец заголовка</a:t>
            </a:r>
            <a:endParaRPr lang="zh-CN" altLang="en-US"/>
          </a:p>
        </p:txBody>
      </p:sp>
      <p:sp>
        <p:nvSpPr>
          <p:cNvPr id="1048822" name="Content Placeholder 2"/>
          <p:cNvSpPr>
            <a:spLocks noGrp="1"/>
          </p:cNvSpPr>
          <p:nvPr>
            <p:ph sz="half" idx="1"/>
          </p:nvPr>
        </p:nvSpPr>
        <p:spPr>
          <a:xfrm>
            <a:off x="838200"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23" name="Content Placeholder 3"/>
          <p:cNvSpPr>
            <a:spLocks noGrp="1"/>
          </p:cNvSpPr>
          <p:nvPr>
            <p:ph sz="half" idx="2"/>
          </p:nvPr>
        </p:nvSpPr>
        <p:spPr>
          <a:xfrm>
            <a:off x="6172199"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24"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25"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26"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813" name="Title 1"/>
          <p:cNvSpPr>
            <a:spLocks noGrp="1"/>
          </p:cNvSpPr>
          <p:nvPr>
            <p:ph type="title"/>
          </p:nvPr>
        </p:nvSpPr>
        <p:spPr>
          <a:xfrm>
            <a:off x="839788" y="365125"/>
            <a:ext cx="10515600" cy="1325563"/>
          </a:xfrm>
        </p:spPr>
        <p:txBody>
          <a:bodyPr/>
          <a:lstStyle/>
          <a:p>
            <a:r>
              <a:rPr lang="en-US" altLang="zh-CN"/>
              <a:t>Образец заголовка</a:t>
            </a:r>
            <a:endParaRPr lang="zh-CN" altLang="en-US"/>
          </a:p>
        </p:txBody>
      </p:sp>
      <p:sp>
        <p:nvSpPr>
          <p:cNvPr id="1048814"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815" name="Content Placeholder 3"/>
          <p:cNvSpPr>
            <a:spLocks noGrp="1"/>
          </p:cNvSpPr>
          <p:nvPr>
            <p:ph sz="half" idx="2"/>
          </p:nvPr>
        </p:nvSpPr>
        <p:spPr>
          <a:xfrm>
            <a:off x="839788" y="2505075"/>
            <a:ext cx="5157787"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16" name="Text Placeholder 4"/>
          <p:cNvSpPr>
            <a:spLocks noGrp="1"/>
          </p:cNvSpPr>
          <p:nvPr>
            <p:ph type="body" sz="quarter" idx="3"/>
          </p:nvPr>
        </p:nvSpPr>
        <p:spPr>
          <a:xfrm>
            <a:off x="6172199"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817" name="Content Placeholder 5"/>
          <p:cNvSpPr>
            <a:spLocks noGrp="1"/>
          </p:cNvSpPr>
          <p:nvPr>
            <p:ph sz="quarter" idx="4"/>
          </p:nvPr>
        </p:nvSpPr>
        <p:spPr>
          <a:xfrm>
            <a:off x="6172199" y="2505075"/>
            <a:ext cx="5183188"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18"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19"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20"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832" name="Title 1"/>
          <p:cNvSpPr>
            <a:spLocks noGrp="1"/>
          </p:cNvSpPr>
          <p:nvPr>
            <p:ph type="title"/>
          </p:nvPr>
        </p:nvSpPr>
        <p:spPr/>
        <p:txBody>
          <a:bodyPr/>
          <a:lstStyle/>
          <a:p>
            <a:r>
              <a:rPr lang="en-US" altLang="zh-CN"/>
              <a:t>Образец заголовка</a:t>
            </a:r>
            <a:endParaRPr lang="zh-CN" altLang="en-US"/>
          </a:p>
        </p:txBody>
      </p:sp>
      <p:sp>
        <p:nvSpPr>
          <p:cNvPr id="1048833"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34"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35"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730" name="Title 1"/>
          <p:cNvSpPr>
            <a:spLocks noGrp="1"/>
          </p:cNvSpPr>
          <p:nvPr>
            <p:ph type="title"/>
          </p:nvPr>
        </p:nvSpPr>
        <p:spPr/>
        <p:txBody>
          <a:bodyPr/>
          <a:lstStyle/>
          <a:p>
            <a:r>
              <a:rPr lang="en-US" altLang="zh-CN"/>
              <a:t>Образец заголовка</a:t>
            </a:r>
            <a:endParaRPr lang="zh-CN" altLang="en-US"/>
          </a:p>
        </p:txBody>
      </p:sp>
      <p:sp>
        <p:nvSpPr>
          <p:cNvPr id="1048731" name="Content Placeholder 2"/>
          <p:cNvSpPr>
            <a:spLocks noGrp="1"/>
          </p:cNvSpPr>
          <p:nvPr>
            <p:ph sz="half" idx="1"/>
          </p:nvPr>
        </p:nvSpPr>
        <p:spPr>
          <a:xfrm>
            <a:off x="838200"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32" name="Content Placeholder 3"/>
          <p:cNvSpPr>
            <a:spLocks noGrp="1"/>
          </p:cNvSpPr>
          <p:nvPr>
            <p:ph sz="half" idx="2"/>
          </p:nvPr>
        </p:nvSpPr>
        <p:spPr>
          <a:xfrm>
            <a:off x="6172199" y="1825625"/>
            <a:ext cx="5181600" cy="435133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33"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34"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35"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13"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14"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615"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846"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847"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848" name="Content Placeholder 2"/>
          <p:cNvSpPr>
            <a:spLocks noGrp="1"/>
          </p:cNvSpPr>
          <p:nvPr>
            <p:ph idx="1"/>
          </p:nvPr>
        </p:nvSpPr>
        <p:spPr>
          <a:xfrm>
            <a:off x="5183188" y="987424"/>
            <a:ext cx="617219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49"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50"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51"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852"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853"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854" name="Picture Placeholder 2"/>
          <p:cNvSpPr>
            <a:spLocks noGrp="1"/>
          </p:cNvSpPr>
          <p:nvPr>
            <p:ph type="pic" idx="1"/>
          </p:nvPr>
        </p:nvSpPr>
        <p:spPr>
          <a:xfrm>
            <a:off x="5183188" y="987424"/>
            <a:ext cx="6172199" cy="4873625"/>
          </a:xfrm>
        </p:spPr>
        <p:txBody>
          <a:bodyPr/>
          <a:lstStyle>
            <a:lvl1pPr marL="0" indent="0">
              <a:buNone/>
              <a:defRPr sz="3200"/>
            </a:lvl1pPr>
            <a:lvl2pPr marL="457200" indent="0">
              <a:buNone/>
              <a:defRPr sz="28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855"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56"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57"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803" name="Title 1"/>
          <p:cNvSpPr>
            <a:spLocks noGrp="1"/>
          </p:cNvSpPr>
          <p:nvPr>
            <p:ph type="title"/>
          </p:nvPr>
        </p:nvSpPr>
        <p:spPr/>
        <p:txBody>
          <a:bodyPr/>
          <a:lstStyle/>
          <a:p>
            <a:r>
              <a:rPr lang="en-US" altLang="zh-CN"/>
              <a:t>Образец заголовка</a:t>
            </a:r>
            <a:endParaRPr lang="zh-CN" altLang="en-US"/>
          </a:p>
        </p:txBody>
      </p:sp>
      <p:sp>
        <p:nvSpPr>
          <p:cNvPr id="1048804" name="Vertical Text Placeholder 2"/>
          <p:cNvSpPr>
            <a:spLocks noGrp="1"/>
          </p:cNvSpPr>
          <p:nvPr>
            <p:ph type="body" orient="vert" idx="1"/>
          </p:nvPr>
        </p:nvSpPr>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05"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06"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07"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841" name="Vertical Title 1"/>
          <p:cNvSpPr>
            <a:spLocks noGrp="1"/>
          </p:cNvSpPr>
          <p:nvPr>
            <p:ph type="title" orient="vert"/>
          </p:nvPr>
        </p:nvSpPr>
        <p:spPr>
          <a:xfrm>
            <a:off x="8724900" y="365125"/>
            <a:ext cx="2628900" cy="5811838"/>
          </a:xfrm>
        </p:spPr>
        <p:txBody>
          <a:bodyPr vert="eaVert"/>
          <a:lstStyle/>
          <a:p>
            <a:r>
              <a:rPr lang="en-US" altLang="zh-CN"/>
              <a:t>Образец заголовка</a:t>
            </a:r>
            <a:endParaRPr lang="zh-CN" altLang="en-US"/>
          </a:p>
        </p:txBody>
      </p:sp>
      <p:sp>
        <p:nvSpPr>
          <p:cNvPr id="1048842" name="Vertical Text Placeholder 2"/>
          <p:cNvSpPr>
            <a:spLocks noGrp="1"/>
          </p:cNvSpPr>
          <p:nvPr>
            <p:ph type="body" orient="vert" idx="1"/>
          </p:nvPr>
        </p:nvSpPr>
        <p:spPr>
          <a:xfrm>
            <a:off x="838200" y="365125"/>
            <a:ext cx="7734300" cy="5811838"/>
          </a:xfrm>
        </p:spPr>
        <p:txBody>
          <a:bodyPr vert="eaVert"/>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843"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844"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845"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736" name="Title 1"/>
          <p:cNvSpPr>
            <a:spLocks noGrp="1"/>
          </p:cNvSpPr>
          <p:nvPr>
            <p:ph type="title"/>
          </p:nvPr>
        </p:nvSpPr>
        <p:spPr>
          <a:xfrm>
            <a:off x="839788" y="365125"/>
            <a:ext cx="10515600" cy="1325563"/>
          </a:xfrm>
        </p:spPr>
        <p:txBody>
          <a:bodyPr/>
          <a:lstStyle/>
          <a:p>
            <a:r>
              <a:rPr lang="en-US" altLang="zh-CN"/>
              <a:t>Образец заголовка</a:t>
            </a:r>
            <a:endParaRPr lang="zh-CN" altLang="en-US"/>
          </a:p>
        </p:txBody>
      </p:sp>
      <p:sp>
        <p:nvSpPr>
          <p:cNvPr id="1048737"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738" name="Content Placeholder 3"/>
          <p:cNvSpPr>
            <a:spLocks noGrp="1"/>
          </p:cNvSpPr>
          <p:nvPr>
            <p:ph sz="half" idx="2"/>
          </p:nvPr>
        </p:nvSpPr>
        <p:spPr>
          <a:xfrm>
            <a:off x="839788" y="2505075"/>
            <a:ext cx="5157787"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39" name="Text Placeholder 4"/>
          <p:cNvSpPr>
            <a:spLocks noGrp="1"/>
          </p:cNvSpPr>
          <p:nvPr>
            <p:ph type="body" sz="quarter" idx="3"/>
          </p:nvPr>
        </p:nvSpPr>
        <p:spPr>
          <a:xfrm>
            <a:off x="6172199"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Образец текста</a:t>
            </a:r>
          </a:p>
        </p:txBody>
      </p:sp>
      <p:sp>
        <p:nvSpPr>
          <p:cNvPr id="1048740" name="Content Placeholder 5"/>
          <p:cNvSpPr>
            <a:spLocks noGrp="1"/>
          </p:cNvSpPr>
          <p:nvPr>
            <p:ph sz="quarter" idx="4"/>
          </p:nvPr>
        </p:nvSpPr>
        <p:spPr>
          <a:xfrm>
            <a:off x="6172199" y="2505075"/>
            <a:ext cx="5183188" cy="3684588"/>
          </a:xfrm>
        </p:spPr>
        <p:txBody>
          <a:body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4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4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4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700" name="Title 1"/>
          <p:cNvSpPr>
            <a:spLocks noGrp="1"/>
          </p:cNvSpPr>
          <p:nvPr>
            <p:ph type="title"/>
          </p:nvPr>
        </p:nvSpPr>
        <p:spPr/>
        <p:txBody>
          <a:bodyPr/>
          <a:lstStyle/>
          <a:p>
            <a:r>
              <a:rPr lang="en-US" altLang="zh-CN"/>
              <a:t>Образец заголовка</a:t>
            </a:r>
            <a:endParaRPr lang="zh-CN" altLang="en-US"/>
          </a:p>
        </p:txBody>
      </p:sp>
      <p:sp>
        <p:nvSpPr>
          <p:cNvPr id="1048701"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0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0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744"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45"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46"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747"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748"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749" name="Content Placeholder 2"/>
          <p:cNvSpPr>
            <a:spLocks noGrp="1"/>
          </p:cNvSpPr>
          <p:nvPr>
            <p:ph idx="1"/>
          </p:nvPr>
        </p:nvSpPr>
        <p:spPr>
          <a:xfrm>
            <a:off x="5183188" y="987424"/>
            <a:ext cx="617219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Образец текста</a:t>
            </a:r>
          </a:p>
          <a:p>
            <a:pPr lvl="1"/>
            <a:r>
              <a:rPr lang="en-US" altLang="zh-CN"/>
              <a:t>Второй уровень</a:t>
            </a:r>
          </a:p>
          <a:p>
            <a:pPr lvl="2"/>
            <a:r>
              <a:rPr lang="en-US" altLang="zh-CN"/>
              <a:t>Третий уровень</a:t>
            </a:r>
          </a:p>
          <a:p>
            <a:pPr lvl="3"/>
            <a:r>
              <a:rPr lang="en-US" altLang="zh-CN"/>
              <a:t>Четвертый уровень</a:t>
            </a:r>
          </a:p>
          <a:p>
            <a:pPr lvl="4"/>
            <a:r>
              <a:rPr lang="en-US" altLang="zh-CN"/>
              <a:t>Пятый уровень</a:t>
            </a:r>
          </a:p>
        </p:txBody>
      </p:sp>
      <p:sp>
        <p:nvSpPr>
          <p:cNvPr id="1048750"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51"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52"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714" name="Title 1"/>
          <p:cNvSpPr>
            <a:spLocks noGrp="1"/>
          </p:cNvSpPr>
          <p:nvPr>
            <p:ph type="title"/>
          </p:nvPr>
        </p:nvSpPr>
        <p:spPr>
          <a:xfrm>
            <a:off x="839788" y="457200"/>
            <a:ext cx="3932237" cy="1600200"/>
          </a:xfrm>
        </p:spPr>
        <p:txBody>
          <a:bodyPr anchor="b"/>
          <a:lstStyle>
            <a:lvl1pPr>
              <a:defRPr sz="3200"/>
            </a:lvl1pPr>
          </a:lstStyle>
          <a:p>
            <a:r>
              <a:rPr lang="en-US" altLang="zh-CN"/>
              <a:t>Образец заголовка</a:t>
            </a:r>
            <a:endParaRPr lang="zh-CN" altLang="en-US"/>
          </a:p>
        </p:txBody>
      </p:sp>
      <p:sp>
        <p:nvSpPr>
          <p:cNvPr id="1048715"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Образец текста</a:t>
            </a:r>
          </a:p>
        </p:txBody>
      </p:sp>
      <p:sp>
        <p:nvSpPr>
          <p:cNvPr id="1048716" name="Picture Placeholder 2"/>
          <p:cNvSpPr>
            <a:spLocks noGrp="1"/>
          </p:cNvSpPr>
          <p:nvPr>
            <p:ph type="pic" idx="1"/>
          </p:nvPr>
        </p:nvSpPr>
        <p:spPr>
          <a:xfrm>
            <a:off x="5183188" y="987424"/>
            <a:ext cx="6172199" cy="4873625"/>
          </a:xfrm>
        </p:spPr>
        <p:txBody>
          <a:bodyPr/>
          <a:lstStyle>
            <a:lvl1pPr marL="0" indent="0">
              <a:buNone/>
              <a:defRPr sz="3200"/>
            </a:lvl1pPr>
            <a:lvl2pPr marL="457200" indent="0">
              <a:buNone/>
              <a:defRPr sz="28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717"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718"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
        <p:nvSpPr>
          <p:cNvPr id="104871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7282C"/>
        </a:solidFill>
        <a:effectLst/>
      </p:bgPr>
    </p:bg>
    <p:spTree>
      <p:nvGrpSpPr>
        <p:cNvPr id="1" name=""/>
        <p:cNvGrpSpPr/>
        <p:nvPr/>
      </p:nvGrpSpPr>
      <p:grpSpPr>
        <a:xfrm>
          <a:off x="0" y="0"/>
          <a:ext cx="0" cy="0"/>
          <a:chOff x="0" y="0"/>
          <a:chExt cx="0" cy="0"/>
        </a:xfrm>
      </p:grpSpPr>
      <p:sp>
        <p:nvSpPr>
          <p:cNvPr id="1048690" name="标题占位符 1"/>
          <p:cNvSpPr>
            <a:spLocks noGrp="1"/>
          </p:cNvSpPr>
          <p:nvPr>
            <p:ph type="title" idx="4294967295"/>
          </p:nvPr>
        </p:nvSpPr>
        <p:spPr>
          <a:xfrm>
            <a:off x="838200" y="365125"/>
            <a:ext cx="10515600" cy="1325562"/>
          </a:xfrm>
          <a:prstGeom prst="rect">
            <a:avLst/>
          </a:prstGeom>
          <a:noFill/>
          <a:ln>
            <a:noFill/>
          </a:ln>
        </p:spPr>
        <p:txBody>
          <a:bodyPr vert="horz" lIns="91440" tIns="45720" rIns="91440" bIns="45720" anchor="ctr"/>
          <a:lstStyle/>
          <a:p>
            <a:pPr lvl="0"/>
            <a:r>
              <a:rPr lang="zh-CN" altLang="en-US"/>
              <a:t>单击此处编辑母版标题样式</a:t>
            </a:r>
          </a:p>
        </p:txBody>
      </p:sp>
      <p:sp>
        <p:nvSpPr>
          <p:cNvPr id="1048691" name="文本占位符 2"/>
          <p:cNvSpPr>
            <a:spLocks noGrp="1"/>
          </p:cNvSpPr>
          <p:nvPr>
            <p:ph type="body" idx="4294967295"/>
          </p:nvPr>
        </p:nvSpPr>
        <p:spPr>
          <a:xfrm>
            <a:off x="838200" y="1825625"/>
            <a:ext cx="10515600" cy="4351337"/>
          </a:xfrm>
          <a:prstGeom prst="rect">
            <a:avLst/>
          </a:prstGeom>
          <a:noFill/>
          <a:ln>
            <a:noFill/>
          </a:ln>
        </p:spPr>
        <p:txBody>
          <a:bodyPr vert="horz" lIns="91440" tIns="45720" rIns="91440" bIns="45720"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92"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93"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
        <p:nvSpPr>
          <p:cNvPr id="1048694"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Tree>
  </p:cSld>
  <p:clrMap bg1="lt1" tx1="dk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ftr="0" dt="0"/>
  <p:txStyles>
    <p:titleStyle>
      <a:lvl1pPr marL="0" indent="0" algn="l" rtl="0" eaLnBrk="1" fontAlgn="base" latinLnBrk="0" hangingPunct="1">
        <a:lnSpc>
          <a:spcPct val="90000"/>
        </a:lnSpc>
        <a:spcBef>
          <a:spcPct val="0"/>
        </a:spcBef>
        <a:spcAft>
          <a:spcPct val="0"/>
        </a:spcAft>
        <a:buFontTx/>
        <a:buNone/>
        <a:defRPr sz="4400">
          <a:solidFill>
            <a:schemeClr val="dk1"/>
          </a:solidFill>
          <a:latin typeface="Calibri Light" pitchFamily="34" charset="0"/>
          <a:ea typeface="Arial" pitchFamily="34" charset="0"/>
        </a:defRPr>
      </a:lvl1pPr>
    </p:titleStyle>
    <p:bodyStyle>
      <a:lvl1pPr marL="228600" indent="-228600" algn="l" rtl="0" eaLnBrk="1" fontAlgn="base" latinLnBrk="0" hangingPunct="1">
        <a:lnSpc>
          <a:spcPct val="90000"/>
        </a:lnSpc>
        <a:spcBef>
          <a:spcPts val="1000"/>
        </a:spcBef>
        <a:spcAft>
          <a:spcPct val="0"/>
        </a:spcAft>
        <a:buSzPct val="100000"/>
        <a:buFont typeface="Arial" pitchFamily="34" charset="0"/>
        <a:buChar char="•"/>
        <a:defRPr sz="2800">
          <a:solidFill>
            <a:schemeClr val="dk1"/>
          </a:solidFill>
          <a:latin typeface="Calibri" pitchFamily="34" charset="0"/>
          <a:ea typeface="Arial" pitchFamily="34" charset="0"/>
        </a:defRPr>
      </a:lvl1pPr>
      <a:lvl2pPr marL="685800" indent="-228600" algn="l" rtl="0" eaLnBrk="1" fontAlgn="base" latinLnBrk="0" hangingPunct="1">
        <a:lnSpc>
          <a:spcPct val="90000"/>
        </a:lnSpc>
        <a:spcBef>
          <a:spcPts val="500"/>
        </a:spcBef>
        <a:spcAft>
          <a:spcPct val="0"/>
        </a:spcAft>
        <a:buSzPct val="100000"/>
        <a:buFont typeface="Arial" pitchFamily="34" charset="0"/>
        <a:buChar char="•"/>
        <a:defRPr sz="2400">
          <a:solidFill>
            <a:schemeClr val="dk1"/>
          </a:solidFill>
          <a:latin typeface="Calibri" pitchFamily="34" charset="0"/>
          <a:ea typeface="Arial" pitchFamily="34" charset="0"/>
        </a:defRPr>
      </a:lvl2pPr>
      <a:lvl3pPr marL="1143000" indent="-228600" algn="l" rtl="0" eaLnBrk="1" fontAlgn="base" latinLnBrk="0" hangingPunct="1">
        <a:lnSpc>
          <a:spcPct val="90000"/>
        </a:lnSpc>
        <a:spcBef>
          <a:spcPts val="500"/>
        </a:spcBef>
        <a:spcAft>
          <a:spcPct val="0"/>
        </a:spcAft>
        <a:buSzPct val="100000"/>
        <a:buFont typeface="Arial" pitchFamily="34" charset="0"/>
        <a:buChar char="•"/>
        <a:defRPr sz="2000">
          <a:solidFill>
            <a:schemeClr val="dk1"/>
          </a:solidFill>
          <a:latin typeface="Calibri" pitchFamily="34" charset="0"/>
          <a:ea typeface="Arial" pitchFamily="34" charset="0"/>
        </a:defRPr>
      </a:lvl3pPr>
      <a:lvl4pPr marL="16002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4pPr>
      <a:lvl5pPr marL="20574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5pPr>
    </p:bodyStyle>
    <p:other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27282C"/>
        </a:solidFill>
        <a:effectLst/>
      </p:bgPr>
    </p:bg>
    <p:spTree>
      <p:nvGrpSpPr>
        <p:cNvPr id="1" name=""/>
        <p:cNvGrpSpPr/>
        <p:nvPr/>
      </p:nvGrpSpPr>
      <p:grpSpPr>
        <a:xfrm>
          <a:off x="0" y="0"/>
          <a:ext cx="0" cy="0"/>
          <a:chOff x="0" y="0"/>
          <a:chExt cx="0" cy="0"/>
        </a:xfrm>
      </p:grpSpPr>
      <p:sp>
        <p:nvSpPr>
          <p:cNvPr id="1048590" name="任意多边形 6"/>
          <p:cNvSpPr/>
          <p:nvPr/>
        </p:nvSpPr>
        <p:spPr>
          <a:xfrm>
            <a:off x="0" y="-17462"/>
            <a:ext cx="5095875" cy="4667250"/>
          </a:xfrm>
          <a:custGeom>
            <a:avLst/>
            <a:gdLst/>
            <a:ahLst/>
            <a:cxnLst/>
            <a:rect l="0" t="0" r="r" b="b"/>
            <a:pathLst>
              <a:path w="5095525" h="4666400">
                <a:moveTo>
                  <a:pt x="0" y="0"/>
                </a:moveTo>
                <a:lnTo>
                  <a:pt x="5095525" y="0"/>
                </a:lnTo>
                <a:lnTo>
                  <a:pt x="2389013" y="4666400"/>
                </a:lnTo>
                <a:lnTo>
                  <a:pt x="0" y="547414"/>
                </a:lnTo>
                <a:lnTo>
                  <a:pt x="0" y="0"/>
                </a:lnTo>
              </a:path>
            </a:pathLst>
          </a:custGeom>
          <a:solidFill>
            <a:srgbClr val="1C7C5A"/>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1" name="等腰三角形 7"/>
          <p:cNvSpPr/>
          <p:nvPr/>
        </p:nvSpPr>
        <p:spPr>
          <a:xfrm>
            <a:off x="315912" y="4041775"/>
            <a:ext cx="3265487" cy="2816225"/>
          </a:xfrm>
          <a:prstGeom prst="triangle">
            <a:avLst>
              <a:gd name="adj" fmla="val 50000"/>
            </a:avLst>
          </a:prstGeom>
          <a:solidFill>
            <a:srgbClr val="E08648"/>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2" name="任意多边形 8"/>
          <p:cNvSpPr/>
          <p:nvPr/>
        </p:nvSpPr>
        <p:spPr>
          <a:xfrm>
            <a:off x="0" y="4649787"/>
            <a:ext cx="800100" cy="2208212"/>
          </a:xfrm>
          <a:custGeom>
            <a:avLst/>
            <a:gdLst/>
            <a:ahLst/>
            <a:cxnLst/>
            <a:rect l="0" t="0" r="r" b="b"/>
            <a:pathLst>
              <a:path w="800100" h="1676400">
                <a:moveTo>
                  <a:pt x="317500" y="0"/>
                </a:moveTo>
                <a:lnTo>
                  <a:pt x="0" y="419100"/>
                </a:lnTo>
                <a:lnTo>
                  <a:pt x="0" y="1676400"/>
                </a:lnTo>
                <a:lnTo>
                  <a:pt x="800100" y="1676400"/>
                </a:lnTo>
                <a:lnTo>
                  <a:pt x="317500" y="0"/>
                </a:lnTo>
              </a:path>
            </a:pathLst>
          </a:custGeom>
          <a:solidFill>
            <a:srgbClr val="E36C64">
              <a:alpha val="2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3" name="等腰三角形 9"/>
          <p:cNvSpPr/>
          <p:nvPr/>
        </p:nvSpPr>
        <p:spPr>
          <a:xfrm>
            <a:off x="0" y="4838700"/>
            <a:ext cx="1724025" cy="1487487"/>
          </a:xfrm>
          <a:prstGeom prst="triangle">
            <a:avLst>
              <a:gd name="adj" fmla="val 50000"/>
            </a:avLst>
          </a:prstGeom>
          <a:solidFill>
            <a:srgbClr val="675E8C"/>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4" name="等腰三角形 10"/>
          <p:cNvSpPr/>
          <p:nvPr/>
        </p:nvSpPr>
        <p:spPr>
          <a:xfrm flipV="1">
            <a:off x="996950" y="1765300"/>
            <a:ext cx="1517650" cy="1308100"/>
          </a:xfrm>
          <a:prstGeom prst="triangle">
            <a:avLst>
              <a:gd name="adj" fmla="val 50000"/>
            </a:avLst>
          </a:prstGeom>
          <a:solidFill>
            <a:srgbClr val="166548">
              <a:alpha val="7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5" name="任意多边形 11"/>
          <p:cNvSpPr/>
          <p:nvPr/>
        </p:nvSpPr>
        <p:spPr>
          <a:xfrm>
            <a:off x="0" y="439737"/>
            <a:ext cx="2754312" cy="3300412"/>
          </a:xfrm>
          <a:custGeom>
            <a:avLst/>
            <a:gdLst/>
            <a:ahLst/>
            <a:cxnLst/>
            <a:rect l="0" t="0" r="r" b="b"/>
            <a:pathLst>
              <a:path w="2754101" h="3300541">
                <a:moveTo>
                  <a:pt x="0" y="0"/>
                </a:moveTo>
                <a:lnTo>
                  <a:pt x="2754101" y="0"/>
                </a:lnTo>
                <a:lnTo>
                  <a:pt x="839788" y="3300541"/>
                </a:lnTo>
                <a:lnTo>
                  <a:pt x="0" y="1852631"/>
                </a:lnTo>
                <a:lnTo>
                  <a:pt x="0" y="0"/>
                </a:lnTo>
              </a:path>
            </a:pathLst>
          </a:custGeom>
          <a:solidFill>
            <a:srgbClr val="166548">
              <a:alpha val="7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96" name="标题占位符 1"/>
          <p:cNvSpPr>
            <a:spLocks noGrp="1"/>
          </p:cNvSpPr>
          <p:nvPr>
            <p:ph type="title" idx="4294967295"/>
          </p:nvPr>
        </p:nvSpPr>
        <p:spPr>
          <a:xfrm>
            <a:off x="838200" y="365125"/>
            <a:ext cx="10515600" cy="1325562"/>
          </a:xfrm>
          <a:prstGeom prst="rect">
            <a:avLst/>
          </a:prstGeom>
          <a:noFill/>
          <a:ln>
            <a:noFill/>
          </a:ln>
        </p:spPr>
        <p:txBody>
          <a:bodyPr vert="horz" lIns="91440" tIns="45720" rIns="91440" bIns="45720" anchor="ctr"/>
          <a:lstStyle/>
          <a:p>
            <a:pPr lvl="0"/>
            <a:r>
              <a:rPr lang="zh-CN" altLang="en-US"/>
              <a:t>单击此处编辑母版标题样式</a:t>
            </a:r>
          </a:p>
        </p:txBody>
      </p:sp>
      <p:sp>
        <p:nvSpPr>
          <p:cNvPr id="1048597" name="文本占位符 2"/>
          <p:cNvSpPr>
            <a:spLocks noGrp="1"/>
          </p:cNvSpPr>
          <p:nvPr>
            <p:ph type="body" idx="4294967295"/>
          </p:nvPr>
        </p:nvSpPr>
        <p:spPr>
          <a:xfrm>
            <a:off x="838200" y="1825625"/>
            <a:ext cx="10515600" cy="4351337"/>
          </a:xfrm>
          <a:prstGeom prst="rect">
            <a:avLst/>
          </a:prstGeom>
          <a:noFill/>
          <a:ln>
            <a:noFill/>
          </a:ln>
        </p:spPr>
        <p:txBody>
          <a:bodyPr vert="horz" lIns="91440" tIns="45720" rIns="91440" bIns="45720"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98"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599"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
        <p:nvSpPr>
          <p:cNvPr id="1048600"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Tree>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sldNum="0" ftr="0" dt="0"/>
  <p:txStyles>
    <p:titleStyle>
      <a:lvl1pPr marL="0" indent="0" algn="l" rtl="0" eaLnBrk="1" fontAlgn="base" latinLnBrk="0" hangingPunct="1">
        <a:lnSpc>
          <a:spcPct val="90000"/>
        </a:lnSpc>
        <a:spcBef>
          <a:spcPct val="0"/>
        </a:spcBef>
        <a:spcAft>
          <a:spcPct val="0"/>
        </a:spcAft>
        <a:buFontTx/>
        <a:buNone/>
        <a:defRPr sz="4400">
          <a:solidFill>
            <a:schemeClr val="dk1"/>
          </a:solidFill>
          <a:latin typeface="Calibri Light" pitchFamily="34" charset="0"/>
          <a:ea typeface="Arial" pitchFamily="34" charset="0"/>
        </a:defRPr>
      </a:lvl1pPr>
    </p:titleStyle>
    <p:bodyStyle>
      <a:lvl1pPr marL="228600" indent="-228600" algn="l" rtl="0" eaLnBrk="1" fontAlgn="base" latinLnBrk="0" hangingPunct="1">
        <a:lnSpc>
          <a:spcPct val="90000"/>
        </a:lnSpc>
        <a:spcBef>
          <a:spcPts val="1000"/>
        </a:spcBef>
        <a:spcAft>
          <a:spcPct val="0"/>
        </a:spcAft>
        <a:buSzPct val="100000"/>
        <a:buFont typeface="Arial" pitchFamily="34" charset="0"/>
        <a:buChar char="•"/>
        <a:defRPr sz="2800">
          <a:solidFill>
            <a:schemeClr val="dk1"/>
          </a:solidFill>
          <a:latin typeface="Calibri" pitchFamily="34" charset="0"/>
          <a:ea typeface="Arial" pitchFamily="34" charset="0"/>
        </a:defRPr>
      </a:lvl1pPr>
      <a:lvl2pPr marL="685800" indent="-228600" algn="l" rtl="0" eaLnBrk="1" fontAlgn="base" latinLnBrk="0" hangingPunct="1">
        <a:lnSpc>
          <a:spcPct val="90000"/>
        </a:lnSpc>
        <a:spcBef>
          <a:spcPts val="500"/>
        </a:spcBef>
        <a:spcAft>
          <a:spcPct val="0"/>
        </a:spcAft>
        <a:buSzPct val="100000"/>
        <a:buFont typeface="Arial" pitchFamily="34" charset="0"/>
        <a:buChar char="•"/>
        <a:defRPr sz="2400">
          <a:solidFill>
            <a:schemeClr val="dk1"/>
          </a:solidFill>
          <a:latin typeface="Calibri" pitchFamily="34" charset="0"/>
          <a:ea typeface="Arial" pitchFamily="34" charset="0"/>
        </a:defRPr>
      </a:lvl2pPr>
      <a:lvl3pPr marL="1143000" indent="-228600" algn="l" rtl="0" eaLnBrk="1" fontAlgn="base" latinLnBrk="0" hangingPunct="1">
        <a:lnSpc>
          <a:spcPct val="90000"/>
        </a:lnSpc>
        <a:spcBef>
          <a:spcPts val="500"/>
        </a:spcBef>
        <a:spcAft>
          <a:spcPct val="0"/>
        </a:spcAft>
        <a:buSzPct val="100000"/>
        <a:buFont typeface="Arial" pitchFamily="34" charset="0"/>
        <a:buChar char="•"/>
        <a:defRPr sz="2000">
          <a:solidFill>
            <a:schemeClr val="dk1"/>
          </a:solidFill>
          <a:latin typeface="Calibri" pitchFamily="34" charset="0"/>
          <a:ea typeface="Arial" pitchFamily="34" charset="0"/>
        </a:defRPr>
      </a:lvl3pPr>
      <a:lvl4pPr marL="16002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4pPr>
      <a:lvl5pPr marL="20574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5pPr>
    </p:bodyStyle>
    <p:other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27282C"/>
        </a:solidFill>
        <a:effectLst/>
      </p:bgPr>
    </p:bg>
    <p:spTree>
      <p:nvGrpSpPr>
        <p:cNvPr id="1" name=""/>
        <p:cNvGrpSpPr/>
        <p:nvPr/>
      </p:nvGrpSpPr>
      <p:grpSpPr>
        <a:xfrm>
          <a:off x="0" y="0"/>
          <a:ext cx="0" cy="0"/>
          <a:chOff x="0" y="0"/>
          <a:chExt cx="0" cy="0"/>
        </a:xfrm>
      </p:grpSpPr>
      <p:sp>
        <p:nvSpPr>
          <p:cNvPr id="1048576" name="任意多边形 6"/>
          <p:cNvSpPr/>
          <p:nvPr/>
        </p:nvSpPr>
        <p:spPr>
          <a:xfrm>
            <a:off x="0" y="3636962"/>
            <a:ext cx="1166812" cy="3221037"/>
          </a:xfrm>
          <a:custGeom>
            <a:avLst/>
            <a:gdLst/>
            <a:ahLst/>
            <a:cxnLst/>
            <a:rect l="0" t="0" r="r" b="b"/>
            <a:pathLst>
              <a:path w="800100" h="1676400">
                <a:moveTo>
                  <a:pt x="317500" y="0"/>
                </a:moveTo>
                <a:lnTo>
                  <a:pt x="0" y="419100"/>
                </a:lnTo>
                <a:lnTo>
                  <a:pt x="0" y="1676400"/>
                </a:lnTo>
                <a:lnTo>
                  <a:pt x="800100" y="1676400"/>
                </a:lnTo>
                <a:lnTo>
                  <a:pt x="317500" y="0"/>
                </a:lnTo>
              </a:path>
            </a:pathLst>
          </a:custGeom>
          <a:solidFill>
            <a:srgbClr val="E36C64">
              <a:alpha val="2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77" name="任意多边形 7"/>
          <p:cNvSpPr/>
          <p:nvPr/>
        </p:nvSpPr>
        <p:spPr>
          <a:xfrm>
            <a:off x="0" y="3527425"/>
            <a:ext cx="1931987" cy="3330575"/>
          </a:xfrm>
          <a:custGeom>
            <a:avLst/>
            <a:gdLst/>
            <a:ahLst/>
            <a:cxnLst/>
            <a:rect l="0" t="0" r="r" b="b"/>
            <a:pathLst>
              <a:path w="1932106" h="3331217">
                <a:moveTo>
                  <a:pt x="0" y="0"/>
                </a:moveTo>
                <a:lnTo>
                  <a:pt x="1932106" y="3331217"/>
                </a:lnTo>
                <a:lnTo>
                  <a:pt x="0" y="3331217"/>
                </a:lnTo>
                <a:lnTo>
                  <a:pt x="0" y="0"/>
                </a:lnTo>
              </a:path>
            </a:pathLst>
          </a:custGeom>
          <a:solidFill>
            <a:srgbClr val="E08648"/>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578" name="标题占位符 1"/>
          <p:cNvSpPr>
            <a:spLocks noGrp="1"/>
          </p:cNvSpPr>
          <p:nvPr>
            <p:ph type="title" idx="4294967295"/>
          </p:nvPr>
        </p:nvSpPr>
        <p:spPr>
          <a:xfrm>
            <a:off x="838200" y="365125"/>
            <a:ext cx="10515600" cy="1325562"/>
          </a:xfrm>
          <a:prstGeom prst="rect">
            <a:avLst/>
          </a:prstGeom>
          <a:noFill/>
          <a:ln>
            <a:noFill/>
          </a:ln>
        </p:spPr>
        <p:txBody>
          <a:bodyPr vert="horz" lIns="91440" tIns="45720" rIns="91440" bIns="45720" anchor="ctr"/>
          <a:lstStyle/>
          <a:p>
            <a:pPr lvl="0"/>
            <a:r>
              <a:rPr lang="zh-CN" altLang="en-US"/>
              <a:t>单击此处编辑母版标题样式</a:t>
            </a:r>
          </a:p>
        </p:txBody>
      </p:sp>
      <p:sp>
        <p:nvSpPr>
          <p:cNvPr id="1048579" name="文本占位符 2"/>
          <p:cNvSpPr>
            <a:spLocks noGrp="1"/>
          </p:cNvSpPr>
          <p:nvPr>
            <p:ph type="body" idx="4294967295"/>
          </p:nvPr>
        </p:nvSpPr>
        <p:spPr>
          <a:xfrm>
            <a:off x="838200" y="1825625"/>
            <a:ext cx="10515600" cy="4351337"/>
          </a:xfrm>
          <a:prstGeom prst="rect">
            <a:avLst/>
          </a:prstGeom>
          <a:noFill/>
          <a:ln>
            <a:noFill/>
          </a:ln>
        </p:spPr>
        <p:txBody>
          <a:bodyPr vert="horz" lIns="91440" tIns="45720" rIns="91440" bIns="45720"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80" name="日期占位符 3"/>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581" name="页脚占位符 4"/>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
        <p:nvSpPr>
          <p:cNvPr id="1048582" name="灯片编号占位符 5"/>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sldNum="0" ftr="0" dt="0"/>
  <p:txStyles>
    <p:titleStyle>
      <a:lvl1pPr marL="0" indent="0" algn="l" rtl="0" eaLnBrk="1" fontAlgn="base" latinLnBrk="0" hangingPunct="1">
        <a:lnSpc>
          <a:spcPct val="90000"/>
        </a:lnSpc>
        <a:spcBef>
          <a:spcPct val="0"/>
        </a:spcBef>
        <a:spcAft>
          <a:spcPct val="0"/>
        </a:spcAft>
        <a:buFontTx/>
        <a:buNone/>
        <a:defRPr sz="4400">
          <a:solidFill>
            <a:schemeClr val="dk1"/>
          </a:solidFill>
          <a:latin typeface="Calibri Light" pitchFamily="34" charset="0"/>
          <a:ea typeface="Arial" pitchFamily="34" charset="0"/>
        </a:defRPr>
      </a:lvl1pPr>
    </p:titleStyle>
    <p:bodyStyle>
      <a:lvl1pPr marL="228600" indent="-228600" algn="l" rtl="0" eaLnBrk="1" fontAlgn="base" latinLnBrk="0" hangingPunct="1">
        <a:lnSpc>
          <a:spcPct val="90000"/>
        </a:lnSpc>
        <a:spcBef>
          <a:spcPts val="1000"/>
        </a:spcBef>
        <a:spcAft>
          <a:spcPct val="0"/>
        </a:spcAft>
        <a:buSzPct val="100000"/>
        <a:buFont typeface="Arial" pitchFamily="34" charset="0"/>
        <a:buChar char="•"/>
        <a:defRPr sz="2800">
          <a:solidFill>
            <a:schemeClr val="dk1"/>
          </a:solidFill>
          <a:latin typeface="Calibri" pitchFamily="34" charset="0"/>
          <a:ea typeface="Arial" pitchFamily="34" charset="0"/>
        </a:defRPr>
      </a:lvl1pPr>
      <a:lvl2pPr marL="685800" indent="-228600" algn="l" rtl="0" eaLnBrk="1" fontAlgn="base" latinLnBrk="0" hangingPunct="1">
        <a:lnSpc>
          <a:spcPct val="90000"/>
        </a:lnSpc>
        <a:spcBef>
          <a:spcPts val="500"/>
        </a:spcBef>
        <a:spcAft>
          <a:spcPct val="0"/>
        </a:spcAft>
        <a:buSzPct val="100000"/>
        <a:buFont typeface="Arial" pitchFamily="34" charset="0"/>
        <a:buChar char="•"/>
        <a:defRPr sz="2400">
          <a:solidFill>
            <a:schemeClr val="dk1"/>
          </a:solidFill>
          <a:latin typeface="Calibri" pitchFamily="34" charset="0"/>
          <a:ea typeface="Arial" pitchFamily="34" charset="0"/>
        </a:defRPr>
      </a:lvl2pPr>
      <a:lvl3pPr marL="1143000" indent="-228600" algn="l" rtl="0" eaLnBrk="1" fontAlgn="base" latinLnBrk="0" hangingPunct="1">
        <a:lnSpc>
          <a:spcPct val="90000"/>
        </a:lnSpc>
        <a:spcBef>
          <a:spcPts val="500"/>
        </a:spcBef>
        <a:spcAft>
          <a:spcPct val="0"/>
        </a:spcAft>
        <a:buSzPct val="100000"/>
        <a:buFont typeface="Arial" pitchFamily="34" charset="0"/>
        <a:buChar char="•"/>
        <a:defRPr sz="2000">
          <a:solidFill>
            <a:schemeClr val="dk1"/>
          </a:solidFill>
          <a:latin typeface="Calibri" pitchFamily="34" charset="0"/>
          <a:ea typeface="Arial" pitchFamily="34" charset="0"/>
        </a:defRPr>
      </a:lvl3pPr>
      <a:lvl4pPr marL="16002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4pPr>
      <a:lvl5pPr marL="20574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5pPr>
    </p:bodyStyle>
    <p:other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27282C"/>
        </a:solidFill>
        <a:effectLst/>
      </p:bgPr>
    </p:bg>
    <p:spTree>
      <p:nvGrpSpPr>
        <p:cNvPr id="1" name=""/>
        <p:cNvGrpSpPr/>
        <p:nvPr/>
      </p:nvGrpSpPr>
      <p:grpSpPr>
        <a:xfrm>
          <a:off x="0" y="0"/>
          <a:ext cx="0" cy="0"/>
          <a:chOff x="0" y="0"/>
          <a:chExt cx="0" cy="0"/>
        </a:xfrm>
      </p:grpSpPr>
      <p:grpSp>
        <p:nvGrpSpPr>
          <p:cNvPr id="47" name="Группа 46"/>
          <p:cNvGrpSpPr/>
          <p:nvPr/>
        </p:nvGrpSpPr>
        <p:grpSpPr>
          <a:xfrm>
            <a:off x="0" y="-17462"/>
            <a:ext cx="1162050" cy="1065212"/>
            <a:chOff x="0" y="-17037"/>
            <a:chExt cx="5095525" cy="4666400"/>
          </a:xfrm>
        </p:grpSpPr>
        <p:sp>
          <p:nvSpPr>
            <p:cNvPr id="1048605" name="任意多边形 7"/>
            <p:cNvSpPr/>
            <p:nvPr/>
          </p:nvSpPr>
          <p:spPr>
            <a:xfrm>
              <a:off x="0" y="-17037"/>
              <a:ext cx="5095525" cy="4666400"/>
            </a:xfrm>
            <a:custGeom>
              <a:avLst/>
              <a:gdLst/>
              <a:ahLst/>
              <a:cxnLst/>
              <a:rect l="0" t="0" r="r" b="b"/>
              <a:pathLst>
                <a:path w="5095525" h="4666400">
                  <a:moveTo>
                    <a:pt x="0" y="0"/>
                  </a:moveTo>
                  <a:lnTo>
                    <a:pt x="5095525" y="0"/>
                  </a:lnTo>
                  <a:lnTo>
                    <a:pt x="2389013" y="4666400"/>
                  </a:lnTo>
                  <a:lnTo>
                    <a:pt x="0" y="547414"/>
                  </a:lnTo>
                  <a:lnTo>
                    <a:pt x="0" y="0"/>
                  </a:lnTo>
                </a:path>
              </a:pathLst>
            </a:custGeom>
            <a:solidFill>
              <a:srgbClr val="1C7C5A"/>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606" name="等腰三角形 8"/>
            <p:cNvSpPr/>
            <p:nvPr/>
          </p:nvSpPr>
          <p:spPr>
            <a:xfrm flipV="1">
              <a:off x="996552" y="1764627"/>
              <a:ext cx="1518490" cy="1309043"/>
            </a:xfrm>
            <a:prstGeom prst="triangle">
              <a:avLst>
                <a:gd name="adj" fmla="val 50000"/>
              </a:avLst>
            </a:prstGeom>
            <a:solidFill>
              <a:srgbClr val="166548">
                <a:alpha val="7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sp>
          <p:nvSpPr>
            <p:cNvPr id="1048607" name="任意多边形 9"/>
            <p:cNvSpPr/>
            <p:nvPr/>
          </p:nvSpPr>
          <p:spPr>
            <a:xfrm>
              <a:off x="0" y="439770"/>
              <a:ext cx="2754101" cy="3300541"/>
            </a:xfrm>
            <a:custGeom>
              <a:avLst/>
              <a:gdLst/>
              <a:ahLst/>
              <a:cxnLst/>
              <a:rect l="0" t="0" r="r" b="b"/>
              <a:pathLst>
                <a:path w="2754101" h="3300541">
                  <a:moveTo>
                    <a:pt x="0" y="0"/>
                  </a:moveTo>
                  <a:lnTo>
                    <a:pt x="2754101" y="0"/>
                  </a:lnTo>
                  <a:lnTo>
                    <a:pt x="839788" y="3300541"/>
                  </a:lnTo>
                  <a:lnTo>
                    <a:pt x="0" y="1852631"/>
                  </a:lnTo>
                  <a:lnTo>
                    <a:pt x="0" y="0"/>
                  </a:lnTo>
                </a:path>
              </a:pathLst>
            </a:custGeom>
            <a:solidFill>
              <a:srgbClr val="166548">
                <a:alpha val="79999"/>
              </a:srgbClr>
            </a:solid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800">
                <a:solidFill>
                  <a:srgbClr val="FFFFFF"/>
                </a:solidFill>
                <a:ea typeface="Arial" pitchFamily="34" charset="0"/>
              </a:endParaRPr>
            </a:p>
          </p:txBody>
        </p:sp>
      </p:grpSp>
      <p:sp>
        <p:nvSpPr>
          <p:cNvPr id="1048608" name="标题占位符 1"/>
          <p:cNvSpPr>
            <a:spLocks noGrp="1"/>
          </p:cNvSpPr>
          <p:nvPr>
            <p:ph type="title" idx="4294967295"/>
          </p:nvPr>
        </p:nvSpPr>
        <p:spPr>
          <a:xfrm>
            <a:off x="838200" y="365125"/>
            <a:ext cx="10515600" cy="1325562"/>
          </a:xfrm>
          <a:prstGeom prst="rect">
            <a:avLst/>
          </a:prstGeom>
          <a:noFill/>
          <a:ln>
            <a:noFill/>
          </a:ln>
        </p:spPr>
        <p:txBody>
          <a:bodyPr vert="horz" lIns="91440" tIns="45720" rIns="91440" bIns="45720" anchor="ctr"/>
          <a:lstStyle/>
          <a:p>
            <a:pPr lvl="0"/>
            <a:r>
              <a:rPr lang="zh-CN" altLang="en-US"/>
              <a:t>单击此处编辑母版标题样式</a:t>
            </a:r>
          </a:p>
        </p:txBody>
      </p:sp>
      <p:sp>
        <p:nvSpPr>
          <p:cNvPr id="1048609" name="文本占位符 2"/>
          <p:cNvSpPr>
            <a:spLocks noGrp="1"/>
          </p:cNvSpPr>
          <p:nvPr>
            <p:ph type="body" idx="4294967295"/>
          </p:nvPr>
        </p:nvSpPr>
        <p:spPr>
          <a:xfrm>
            <a:off x="838200" y="1825625"/>
            <a:ext cx="10515600" cy="4351337"/>
          </a:xfrm>
          <a:prstGeom prst="rect">
            <a:avLst/>
          </a:prstGeom>
          <a:noFill/>
          <a:ln>
            <a:noFill/>
          </a:ln>
        </p:spPr>
        <p:txBody>
          <a:bodyPr vert="horz" lIns="91440" tIns="45720" rIns="91440" bIns="45720"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10" name="日期占位符 2"/>
          <p:cNvSpPr>
            <a:spLocks noGrp="1"/>
          </p:cNvSpPr>
          <p:nvPr>
            <p:ph type="dt" sz="half" idx="4294967295"/>
          </p:nvPr>
        </p:nvSpPr>
        <p:spPr>
          <a:xfrm>
            <a:off x="8382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fontAlgn="base">
              <a:spcBef>
                <a:spcPct val="0"/>
              </a:spcBef>
              <a:spcAft>
                <a:spcPct val="0"/>
              </a:spcAft>
              <a:buFontTx/>
              <a:buNone/>
            </a:pPr>
            <a:endParaRPr lang="zh-CN" altLang="en-US" sz="1200">
              <a:solidFill>
                <a:srgbClr val="898989"/>
              </a:solidFill>
              <a:ea typeface="Arial" pitchFamily="34" charset="0"/>
            </a:endParaRPr>
          </a:p>
        </p:txBody>
      </p:sp>
      <p:sp>
        <p:nvSpPr>
          <p:cNvPr id="1048611" name="页脚占位符 3"/>
          <p:cNvSpPr>
            <a:spLocks noGrp="1"/>
          </p:cNvSpPr>
          <p:nvPr>
            <p:ph type="ftr" sz="quarter" idx="4294967295"/>
          </p:nvPr>
        </p:nvSpPr>
        <p:spPr>
          <a:xfrm>
            <a:off x="4038600" y="6356350"/>
            <a:ext cx="41148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ctr" fontAlgn="base">
              <a:spcBef>
                <a:spcPct val="0"/>
              </a:spcBef>
              <a:spcAft>
                <a:spcPct val="0"/>
              </a:spcAft>
              <a:buFontTx/>
              <a:buNone/>
            </a:pPr>
            <a:endParaRPr lang="zh-CN" altLang="en-US" sz="1200">
              <a:solidFill>
                <a:srgbClr val="898989"/>
              </a:solidFill>
              <a:ea typeface="Arial" pitchFamily="34" charset="0"/>
            </a:endParaRPr>
          </a:p>
        </p:txBody>
      </p:sp>
      <p:sp>
        <p:nvSpPr>
          <p:cNvPr id="1048612" name="灯片编号占位符 4"/>
          <p:cNvSpPr>
            <a:spLocks noGrp="1"/>
          </p:cNvSpPr>
          <p:nvPr>
            <p:ph type="sldNum" sz="quarter" idx="4294967295"/>
          </p:nvPr>
        </p:nvSpPr>
        <p:spPr>
          <a:xfrm>
            <a:off x="8610600" y="6356350"/>
            <a:ext cx="2743200" cy="365125"/>
          </a:xfrm>
          <a:prstGeom prst="rect">
            <a:avLst/>
          </a:prstGeom>
          <a:noFill/>
          <a:ln>
            <a:noFill/>
          </a:ln>
        </p:spPr>
        <p:txBody>
          <a:bodyPr vert="horz" lIns="91440" tIns="45720" rIns="91440" bIns="45720" anchor="ctr"/>
          <a:lst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a:lstStyle>
          <a:p>
            <a:pPr lvl="0" algn="r" fontAlgn="base">
              <a:spcBef>
                <a:spcPct val="0"/>
              </a:spcBef>
              <a:spcAft>
                <a:spcPct val="0"/>
              </a:spcAft>
              <a:buFontTx/>
              <a:buNone/>
            </a:pPr>
            <a:fld id="{566ABCEB-ACFC-4714-9973-3DA970169C29}" type="slidenum">
              <a:rPr lang="zh-CN" altLang="en-US" sz="1200">
                <a:solidFill>
                  <a:srgbClr val="898989"/>
                </a:solidFill>
                <a:ea typeface="Arial" pitchFamily="34" charset="0"/>
              </a:rPr>
              <a:pPr lvl="0" algn="r" fontAlgn="base">
                <a:spcBef>
                  <a:spcPct val="0"/>
                </a:spcBef>
                <a:spcAft>
                  <a:spcPct val="0"/>
                </a:spcAft>
                <a:buFontTx/>
                <a:buNone/>
              </a:pPr>
              <a:t>‹#›</a:t>
            </a:fld>
            <a:endParaRPr lang="zh-CN" altLang="en-US" sz="1200">
              <a:solidFill>
                <a:srgbClr val="898989"/>
              </a:solidFill>
              <a:ea typeface="Arial" pitchFamily="34" charset="0"/>
            </a:endParaRPr>
          </a:p>
        </p:txBody>
      </p:sp>
    </p:spTree>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ftr="0" dt="0"/>
  <p:txStyles>
    <p:titleStyle>
      <a:lvl1pPr marL="0" indent="0" algn="l" rtl="0" eaLnBrk="1" fontAlgn="base" latinLnBrk="0" hangingPunct="1">
        <a:lnSpc>
          <a:spcPct val="90000"/>
        </a:lnSpc>
        <a:spcBef>
          <a:spcPct val="0"/>
        </a:spcBef>
        <a:spcAft>
          <a:spcPct val="0"/>
        </a:spcAft>
        <a:buFontTx/>
        <a:buNone/>
        <a:defRPr sz="4400">
          <a:solidFill>
            <a:schemeClr val="dk1"/>
          </a:solidFill>
          <a:latin typeface="Calibri Light" pitchFamily="34" charset="0"/>
          <a:ea typeface="Arial" pitchFamily="34" charset="0"/>
        </a:defRPr>
      </a:lvl1pPr>
    </p:titleStyle>
    <p:bodyStyle>
      <a:lvl1pPr marL="228600" indent="-228600" algn="l" rtl="0" eaLnBrk="1" fontAlgn="base" latinLnBrk="0" hangingPunct="1">
        <a:lnSpc>
          <a:spcPct val="90000"/>
        </a:lnSpc>
        <a:spcBef>
          <a:spcPts val="1000"/>
        </a:spcBef>
        <a:spcAft>
          <a:spcPct val="0"/>
        </a:spcAft>
        <a:buSzPct val="100000"/>
        <a:buFont typeface="Arial" pitchFamily="34" charset="0"/>
        <a:buChar char="•"/>
        <a:defRPr sz="2800">
          <a:solidFill>
            <a:schemeClr val="dk1"/>
          </a:solidFill>
          <a:latin typeface="Calibri" pitchFamily="34" charset="0"/>
          <a:ea typeface="Arial" pitchFamily="34" charset="0"/>
        </a:defRPr>
      </a:lvl1pPr>
      <a:lvl2pPr marL="685800" indent="-228600" algn="l" rtl="0" eaLnBrk="1" fontAlgn="base" latinLnBrk="0" hangingPunct="1">
        <a:lnSpc>
          <a:spcPct val="90000"/>
        </a:lnSpc>
        <a:spcBef>
          <a:spcPts val="500"/>
        </a:spcBef>
        <a:spcAft>
          <a:spcPct val="0"/>
        </a:spcAft>
        <a:buSzPct val="100000"/>
        <a:buFont typeface="Arial" pitchFamily="34" charset="0"/>
        <a:buChar char="•"/>
        <a:defRPr sz="2400">
          <a:solidFill>
            <a:schemeClr val="dk1"/>
          </a:solidFill>
          <a:latin typeface="Calibri" pitchFamily="34" charset="0"/>
          <a:ea typeface="Arial" pitchFamily="34" charset="0"/>
        </a:defRPr>
      </a:lvl2pPr>
      <a:lvl3pPr marL="1143000" indent="-228600" algn="l" rtl="0" eaLnBrk="1" fontAlgn="base" latinLnBrk="0" hangingPunct="1">
        <a:lnSpc>
          <a:spcPct val="90000"/>
        </a:lnSpc>
        <a:spcBef>
          <a:spcPts val="500"/>
        </a:spcBef>
        <a:spcAft>
          <a:spcPct val="0"/>
        </a:spcAft>
        <a:buSzPct val="100000"/>
        <a:buFont typeface="Arial" pitchFamily="34" charset="0"/>
        <a:buChar char="•"/>
        <a:defRPr sz="2000">
          <a:solidFill>
            <a:schemeClr val="dk1"/>
          </a:solidFill>
          <a:latin typeface="Calibri" pitchFamily="34" charset="0"/>
          <a:ea typeface="Arial" pitchFamily="34" charset="0"/>
        </a:defRPr>
      </a:lvl3pPr>
      <a:lvl4pPr marL="16002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4pPr>
      <a:lvl5pPr marL="2057400" indent="-228600" algn="l" rtl="0" eaLnBrk="1" fontAlgn="base" latinLnBrk="0" hangingPunct="1">
        <a:lnSpc>
          <a:spcPct val="90000"/>
        </a:lnSpc>
        <a:spcBef>
          <a:spcPts val="500"/>
        </a:spcBef>
        <a:spcAft>
          <a:spcPct val="0"/>
        </a:spcAft>
        <a:buSzPct val="100000"/>
        <a:buFont typeface="Arial" pitchFamily="34" charset="0"/>
        <a:buChar char="•"/>
        <a:defRPr sz="1800">
          <a:solidFill>
            <a:schemeClr val="dk1"/>
          </a:solidFill>
          <a:latin typeface="Calibri" pitchFamily="34" charset="0"/>
          <a:ea typeface="Arial" pitchFamily="34" charset="0"/>
        </a:defRPr>
      </a:lvl5pPr>
    </p:bodyStyle>
    <p:otherStyle>
      <a:lvl1pPr marL="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1pPr>
      <a:lvl2pPr marL="4572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2pPr>
      <a:lvl3pPr marL="9144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3pPr>
      <a:lvl4pPr marL="13716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4pPr>
      <a:lvl5pPr marL="1828800" indent="0" algn="l" rtl="0" eaLnBrk="1" fontAlgn="base" latinLnBrk="0" hangingPunct="1">
        <a:lnSpc>
          <a:spcPct val="100000"/>
        </a:lnSpc>
        <a:spcBef>
          <a:spcPct val="0"/>
        </a:spcBef>
        <a:spcAft>
          <a:spcPct val="0"/>
        </a:spcAft>
        <a:buFontTx/>
        <a:buNone/>
        <a:defRPr sz="1800">
          <a:solidFill>
            <a:schemeClr val="dk1"/>
          </a:solidFill>
          <a:latin typeface="Calibri" pitchFamily="34" charset="0"/>
          <a:ea typeface="Arial" pitchFamily="34" charset="0"/>
        </a:defRPr>
      </a:lvl5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hyperlink" Target="https://www.sravni.ru/text/molodezhnyj-sleng/" TargetMode="External"/><Relationship Id="rId2" Type="http://schemas.openxmlformats.org/officeDocument/2006/relationships/hyperlink" Target="https://media.mts.ru/technologies/197036-sleng-tinejdzherov/" TargetMode="External"/><Relationship Id="rId1" Type="http://schemas.openxmlformats.org/officeDocument/2006/relationships/slideLayout" Target="../slideLayouts/slideLayout18.xml"/><Relationship Id="rId4" Type="http://schemas.openxmlformats.org/officeDocument/2006/relationships/hyperlink" Target="https://tlum.ru/news/na-kakom-yazyke-govoryat-sovremennyye-deti-slovar-novogo-sleng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C441C3C-D908-AC50-0E40-3718ABF5DF84}"/>
              </a:ext>
            </a:extLst>
          </p:cNvPr>
          <p:cNvSpPr txBox="1"/>
          <p:nvPr/>
        </p:nvSpPr>
        <p:spPr>
          <a:xfrm>
            <a:off x="2025719" y="308498"/>
            <a:ext cx="813707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ru-RU" dirty="0">
                <a:solidFill>
                  <a:schemeClr val="bg1"/>
                </a:solidFill>
                <a:latin typeface="Calibri"/>
                <a:ea typeface="Calibri"/>
                <a:cs typeface="Calibri"/>
              </a:rPr>
              <a:t>Министерство науки и образования Российской Федерации  </a:t>
            </a:r>
            <a:endParaRPr lang="ru-RU">
              <a:solidFill>
                <a:schemeClr val="bg1"/>
              </a:solidFill>
              <a:cs typeface="Calibri" pitchFamily="34" charset="0"/>
            </a:endParaRPr>
          </a:p>
          <a:p>
            <a:pPr algn="ctr"/>
            <a:r>
              <a:rPr lang="ru-RU" dirty="0">
                <a:solidFill>
                  <a:schemeClr val="bg1"/>
                </a:solidFill>
                <a:latin typeface="Calibri"/>
                <a:ea typeface="Calibri"/>
                <a:cs typeface="Calibri"/>
              </a:rPr>
              <a:t>Хабаровский дорожно-строительный</a:t>
            </a:r>
            <a:endParaRPr lang="ru-RU" dirty="0">
              <a:solidFill>
                <a:schemeClr val="bg1"/>
              </a:solidFill>
              <a:cs typeface="Calibri"/>
            </a:endParaRPr>
          </a:p>
          <a:p>
            <a:pPr algn="l"/>
            <a:endParaRPr lang="ru-RU" dirty="0">
              <a:solidFill>
                <a:schemeClr val="bg1"/>
              </a:solidFill>
              <a:cs typeface="Calibri"/>
            </a:endParaRPr>
          </a:p>
        </p:txBody>
      </p:sp>
      <p:sp>
        <p:nvSpPr>
          <p:cNvPr id="3" name="TextBox 2">
            <a:extLst>
              <a:ext uri="{FF2B5EF4-FFF2-40B4-BE49-F238E27FC236}">
                <a16:creationId xmlns:a16="http://schemas.microsoft.com/office/drawing/2014/main" xmlns="" id="{3CD2C5CE-D729-A8A8-663C-CAB70B2E3686}"/>
              </a:ext>
            </a:extLst>
          </p:cNvPr>
          <p:cNvSpPr txBox="1"/>
          <p:nvPr/>
        </p:nvSpPr>
        <p:spPr>
          <a:xfrm>
            <a:off x="2486269" y="1487365"/>
            <a:ext cx="6997211"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ru-RU" sz="3600" dirty="0">
                <a:latin typeface="Calibri"/>
                <a:ea typeface="Calibri"/>
                <a:cs typeface="Calibri"/>
              </a:rPr>
              <a:t>  </a:t>
            </a:r>
            <a:r>
              <a:rPr lang="ru-RU" sz="3600" dirty="0">
                <a:solidFill>
                  <a:schemeClr val="bg1"/>
                </a:solidFill>
                <a:latin typeface="Calibri"/>
                <a:ea typeface="Calibri"/>
                <a:cs typeface="Calibri"/>
              </a:rPr>
              <a:t>Проектная работа </a:t>
            </a:r>
            <a:endParaRPr lang="ru-RU" sz="3600">
              <a:solidFill>
                <a:schemeClr val="bg1"/>
              </a:solidFill>
              <a:cs typeface="Calibri" pitchFamily="34" charset="0"/>
            </a:endParaRPr>
          </a:p>
          <a:p>
            <a:pPr algn="ctr"/>
            <a:r>
              <a:rPr lang="ru-RU" sz="3600" dirty="0">
                <a:solidFill>
                  <a:schemeClr val="bg1"/>
                </a:solidFill>
                <a:latin typeface="Calibri"/>
                <a:ea typeface="Calibri"/>
                <a:cs typeface="Calibri"/>
              </a:rPr>
              <a:t>По русскому языку</a:t>
            </a:r>
            <a:endParaRPr lang="ru-RU" sz="3600">
              <a:solidFill>
                <a:schemeClr val="bg1"/>
              </a:solidFill>
              <a:cs typeface="Calibri" pitchFamily="34" charset="0"/>
            </a:endParaRPr>
          </a:p>
          <a:p>
            <a:pPr algn="ctr"/>
            <a:r>
              <a:rPr lang="ru-RU" sz="3600" dirty="0">
                <a:solidFill>
                  <a:schemeClr val="bg1"/>
                </a:solidFill>
                <a:latin typeface="Calibri"/>
                <a:ea typeface="Calibri"/>
                <a:cs typeface="Calibri"/>
              </a:rPr>
              <a:t>Тема: Молодёжный сленг</a:t>
            </a:r>
            <a:endParaRPr lang="ru-RU" sz="3600">
              <a:solidFill>
                <a:schemeClr val="bg1"/>
              </a:solidFill>
              <a:cs typeface="Calibri" pitchFamily="34" charset="0"/>
            </a:endParaRPr>
          </a:p>
          <a:p>
            <a:pPr algn="ctr"/>
            <a:r>
              <a:rPr lang="ru-RU" sz="2800" dirty="0">
                <a:solidFill>
                  <a:schemeClr val="bg1"/>
                </a:solidFill>
                <a:latin typeface="Calibri"/>
                <a:ea typeface="Calibri"/>
                <a:cs typeface="Calibri"/>
              </a:rPr>
              <a:t>   </a:t>
            </a:r>
          </a:p>
          <a:p>
            <a:pPr algn="l"/>
            <a:endParaRPr lang="ru-RU" dirty="0">
              <a:cs typeface="Calibri"/>
            </a:endParaRPr>
          </a:p>
        </p:txBody>
      </p:sp>
      <p:sp>
        <p:nvSpPr>
          <p:cNvPr id="4" name="TextBox 3">
            <a:extLst>
              <a:ext uri="{FF2B5EF4-FFF2-40B4-BE49-F238E27FC236}">
                <a16:creationId xmlns:a16="http://schemas.microsoft.com/office/drawing/2014/main" xmlns="" id="{117A883F-7DE3-B16B-BD53-1AD959DF5A45}"/>
              </a:ext>
            </a:extLst>
          </p:cNvPr>
          <p:cNvSpPr txBox="1"/>
          <p:nvPr/>
        </p:nvSpPr>
        <p:spPr>
          <a:xfrm>
            <a:off x="7292731" y="4943230"/>
            <a:ext cx="4598865"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dirty="0">
                <a:latin typeface="Calibri"/>
                <a:ea typeface="Calibri"/>
                <a:cs typeface="Calibri"/>
              </a:rPr>
              <a:t>    </a:t>
            </a:r>
            <a:r>
              <a:rPr lang="ru-RU" dirty="0">
                <a:solidFill>
                  <a:schemeClr val="bg1"/>
                </a:solidFill>
                <a:latin typeface="Calibri"/>
                <a:ea typeface="Calibri"/>
                <a:cs typeface="Calibri"/>
              </a:rPr>
              <a:t>Ученик: Якубов Маснави </a:t>
            </a:r>
            <a:r>
              <a:rPr lang="ru-RU" dirty="0" err="1">
                <a:solidFill>
                  <a:schemeClr val="bg1"/>
                </a:solidFill>
                <a:latin typeface="Calibri"/>
                <a:ea typeface="Calibri"/>
                <a:cs typeface="Calibri"/>
              </a:rPr>
              <a:t>Холмуродович</a:t>
            </a:r>
            <a:endParaRPr lang="ru-RU">
              <a:solidFill>
                <a:schemeClr val="bg1"/>
              </a:solidFill>
              <a:latin typeface="Calibri"/>
              <a:ea typeface="Calibri"/>
              <a:cs typeface="Calibri"/>
            </a:endParaRPr>
          </a:p>
          <a:p>
            <a:r>
              <a:rPr lang="ru-RU" dirty="0">
                <a:solidFill>
                  <a:schemeClr val="bg1"/>
                </a:solidFill>
                <a:latin typeface="Calibri"/>
                <a:ea typeface="Calibri"/>
                <a:cs typeface="Calibri"/>
              </a:rPr>
              <a:t>учащийся 1 курса Группа ТЭМО-228</a:t>
            </a:r>
          </a:p>
          <a:p>
            <a:r>
              <a:rPr lang="ru-RU" dirty="0">
                <a:solidFill>
                  <a:schemeClr val="bg1"/>
                </a:solidFill>
                <a:latin typeface="Calibri"/>
                <a:ea typeface="Calibri"/>
                <a:cs typeface="Calibri"/>
              </a:rPr>
              <a:t>Преподаватель: Филатова Анна Юрьевна</a:t>
            </a:r>
          </a:p>
          <a:p>
            <a:pPr algn="l"/>
            <a:endParaRPr lang="ru-RU" dirty="0">
              <a:solidFill>
                <a:schemeClr val="bg1"/>
              </a:solidFill>
              <a:cs typeface="Calibri"/>
            </a:endParaRPr>
          </a:p>
        </p:txBody>
      </p:sp>
    </p:spTree>
    <p:extLst>
      <p:ext uri="{BB962C8B-B14F-4D97-AF65-F5344CB8AC3E}">
        <p14:creationId xmlns:p14="http://schemas.microsoft.com/office/powerpoint/2010/main" xmlns="" val="3159461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TextBox 1048623"/>
          <p:cNvSpPr txBox="1"/>
          <p:nvPr/>
        </p:nvSpPr>
        <p:spPr>
          <a:xfrm>
            <a:off x="814182" y="1407159"/>
            <a:ext cx="10021454" cy="2021841"/>
          </a:xfrm>
          <a:prstGeom prst="rect">
            <a:avLst/>
          </a:prstGeom>
        </p:spPr>
        <p:txBody>
          <a:bodyPr wrap="square" rtlCol="0">
            <a:spAutoFit/>
          </a:bodyPr>
          <a:lstStyle/>
          <a:p>
            <a:r>
              <a:rPr lang="en-US" sz="3200" b="1" i="1">
                <a:solidFill>
                  <a:srgbClr val="65FF65"/>
                </a:solidFill>
              </a:rPr>
              <a:t>    </a:t>
            </a:r>
            <a:r>
              <a:rPr lang="ru-RU" sz="3200" b="1" i="1">
                <a:solidFill>
                  <a:srgbClr val="65FF65"/>
                </a:solidFill>
              </a:rPr>
              <a:t>В целом, молодежный сленг - это специфический язык, который использовал подростки для общения между собой. Он быстро меняется, и новые слова звучат каждый год.</a:t>
            </a:r>
          </a:p>
        </p:txBody>
      </p:sp>
      <p:sp>
        <p:nvSpPr>
          <p:cNvPr id="1048625" name="TextBox 1048624"/>
          <p:cNvSpPr txBox="1"/>
          <p:nvPr/>
        </p:nvSpPr>
        <p:spPr>
          <a:xfrm>
            <a:off x="814182" y="4058582"/>
            <a:ext cx="9732360" cy="2504440"/>
          </a:xfrm>
          <a:prstGeom prst="rect">
            <a:avLst/>
          </a:prstGeom>
        </p:spPr>
        <p:txBody>
          <a:bodyPr wrap="square" rtlCol="0">
            <a:spAutoFit/>
          </a:bodyPr>
          <a:lstStyle/>
          <a:p>
            <a:r>
              <a:rPr lang="en-US" sz="3200" b="1" i="1">
                <a:solidFill>
                  <a:srgbClr val="65FF65"/>
                </a:solidFill>
              </a:rPr>
              <a:t>    </a:t>
            </a:r>
            <a:r>
              <a:rPr lang="ru-RU" sz="3200" b="1" i="1">
                <a:solidFill>
                  <a:srgbClr val="65FF65"/>
                </a:solidFill>
              </a:rPr>
              <a:t>Для родителей это может быть трудным языком, но понимание его может помочь им лучше понимать своих детей</a:t>
            </a:r>
            <a:r>
              <a:rPr lang="en-US" sz="3200" b="1" i="1">
                <a:solidFill>
                  <a:srgbClr val="65FF65"/>
                </a:solidFill>
              </a:rPr>
              <a:t>, </a:t>
            </a:r>
            <a:r>
              <a:rPr lang="ru-RU" sz="3200" b="1" i="1">
                <a:solidFill>
                  <a:srgbClr val="65FF65"/>
                </a:solidFill>
              </a:rPr>
              <a:t>для родителей, чтобы лучше понимать своих детей и находить общий язык с ними.</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extBox 1048630"/>
          <p:cNvSpPr txBox="1"/>
          <p:nvPr/>
        </p:nvSpPr>
        <p:spPr>
          <a:xfrm>
            <a:off x="1425398" y="943429"/>
            <a:ext cx="10349920" cy="5400040"/>
          </a:xfrm>
          <a:prstGeom prst="rect">
            <a:avLst/>
          </a:prstGeom>
        </p:spPr>
        <p:txBody>
          <a:bodyPr wrap="square" rtlCol="0">
            <a:spAutoFit/>
          </a:bodyPr>
          <a:lstStyle/>
          <a:p>
            <a:r>
              <a:rPr lang="en-US" sz="3200" b="1" i="1">
                <a:solidFill>
                  <a:srgbClr val="65FF65"/>
                </a:solidFill>
              </a:rPr>
              <a:t>       </a:t>
            </a:r>
            <a:r>
              <a:rPr lang="ru-RU" sz="3200" b="1" i="1">
                <a:solidFill>
                  <a:srgbClr val="65FF65"/>
                </a:solidFill>
              </a:rPr>
              <a:t>Таким образом, молодежный сленг может оказывать как положительное, так и отрицательное воздействие на общество. </a:t>
            </a:r>
          </a:p>
          <a:p>
            <a:endParaRPr lang="ru-RU" sz="3200" b="1" i="1">
              <a:solidFill>
                <a:srgbClr val="65FF65"/>
              </a:solidFill>
            </a:endParaRPr>
          </a:p>
          <a:p>
            <a:r>
              <a:rPr lang="en-US" sz="3200" b="1" i="1">
                <a:solidFill>
                  <a:srgbClr val="65FF65"/>
                </a:solidFill>
              </a:rPr>
              <a:t>     </a:t>
            </a:r>
            <a:r>
              <a:rPr lang="ru-RU" sz="3200" b="1" i="1">
                <a:solidFill>
                  <a:srgbClr val="65FF65"/>
                </a:solidFill>
              </a:rPr>
              <a:t>Он может помочь молодежи выражать свои мысли и чувства, но также может проявлять к недопониманию и ухудшению речевой культуры. </a:t>
            </a:r>
          </a:p>
          <a:p>
            <a:endParaRPr lang="ru-RU" sz="3200" b="1" i="1">
              <a:solidFill>
                <a:srgbClr val="65FF65"/>
              </a:solidFill>
            </a:endParaRPr>
          </a:p>
          <a:p>
            <a:r>
              <a:rPr lang="en-US" sz="3200" b="1" i="1">
                <a:solidFill>
                  <a:srgbClr val="65FF65"/>
                </a:solidFill>
              </a:rPr>
              <a:t>   </a:t>
            </a:r>
            <a:r>
              <a:rPr lang="ru-RU" sz="3200" b="1" i="1">
                <a:solidFill>
                  <a:srgbClr val="65FF65"/>
                </a:solidFill>
              </a:rPr>
              <a:t>Свобода слова, включая использование сленга, является важным аспектом прав человека и может отражать состояние общества в целом</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extBox 1048631"/>
          <p:cNvSpPr txBox="1"/>
          <p:nvPr/>
        </p:nvSpPr>
        <p:spPr>
          <a:xfrm>
            <a:off x="311878" y="1028113"/>
            <a:ext cx="11790122" cy="5509200"/>
          </a:xfrm>
          <a:prstGeom prst="rect">
            <a:avLst/>
          </a:prstGeom>
        </p:spPr>
        <p:txBody>
          <a:bodyPr wrap="square" lIns="91440" tIns="45720" rIns="91440" bIns="45720" rtlCol="0" anchor="t">
            <a:spAutoFit/>
          </a:bodyPr>
          <a:lstStyle/>
          <a:p>
            <a:r>
              <a:rPr lang="en-US" sz="3200" b="1" i="1" dirty="0">
                <a:solidFill>
                  <a:srgbClr val="65FF65"/>
                </a:solidFill>
                <a:latin typeface="Calibri"/>
                <a:ea typeface="微软雅黑 Light"/>
                <a:cs typeface="Calibri"/>
              </a:rPr>
              <a:t>  </a:t>
            </a:r>
            <a:r>
              <a:rPr lang="ru-RU" sz="3200" b="1" i="1" dirty="0">
                <a:solidFill>
                  <a:srgbClr val="65FF65"/>
                </a:solidFill>
                <a:latin typeface="Calibri"/>
                <a:ea typeface="微软雅黑 Light"/>
                <a:cs typeface="Calibri"/>
              </a:rPr>
              <a:t>Важно понимать, что использование сленга должно быть осознанным и контекстуальным, чтобы избежать недопонимания и кринжовых ситуаций. </a:t>
            </a:r>
            <a:endParaRPr lang="ru-RU" sz="3200" b="1" i="1">
              <a:solidFill>
                <a:srgbClr val="65FF65"/>
              </a:solidFill>
            </a:endParaRPr>
          </a:p>
          <a:p>
            <a:r>
              <a:rPr lang="en-US" sz="3200" b="1" i="1" dirty="0">
                <a:solidFill>
                  <a:srgbClr val="65FF65"/>
                </a:solidFill>
                <a:latin typeface="Calibri"/>
                <a:ea typeface="微软雅黑 Light"/>
                <a:cs typeface="Calibri"/>
              </a:rPr>
              <a:t>  </a:t>
            </a:r>
            <a:r>
              <a:rPr lang="ru-RU" sz="3200" b="1" i="1" dirty="0">
                <a:solidFill>
                  <a:srgbClr val="65FF65"/>
                </a:solidFill>
                <a:latin typeface="Calibri"/>
                <a:ea typeface="微软雅黑 Light"/>
                <a:cs typeface="Calibri"/>
              </a:rPr>
              <a:t>Кроме того, важно установить баланс между сленгом и общим общением, чтобы не ухудшать речевую культуру и не исключать понимания другими людьми.</a:t>
            </a:r>
          </a:p>
          <a:p>
            <a:r>
              <a:rPr lang="ru-RU" sz="3200" b="1" i="1" dirty="0">
                <a:solidFill>
                  <a:srgbClr val="65FF65"/>
                </a:solidFill>
                <a:latin typeface="Calibri"/>
                <a:ea typeface="Calibri"/>
                <a:cs typeface="Calibri"/>
              </a:rPr>
              <a:t> В целом, молодёжный сленг может быть интересным и характерным явлением, но его использование должно быть осознанным и контекстуальным, чтобы не навредить обществу и не ухудшить речевую культуру. </a:t>
            </a:r>
          </a:p>
          <a:p>
            <a:endParaRPr lang="ru-RU" sz="3200" b="1" i="1" dirty="0">
              <a:solidFill>
                <a:srgbClr val="65FF65"/>
              </a:solidFill>
              <a:cs typeface="Calibri" pitchFamily="34" charset="0"/>
            </a:endParaRPr>
          </a:p>
        </p:txBody>
      </p:sp>
      <p:sp>
        <p:nvSpPr>
          <p:cNvPr id="1048868" name="TextBox 1048867"/>
          <p:cNvSpPr txBox="1"/>
          <p:nvPr/>
        </p:nvSpPr>
        <p:spPr>
          <a:xfrm>
            <a:off x="4872430" y="0"/>
            <a:ext cx="6949864" cy="815340"/>
          </a:xfrm>
          <a:prstGeom prst="rect">
            <a:avLst/>
          </a:prstGeom>
        </p:spPr>
        <p:txBody>
          <a:bodyPr wrap="square" rtlCol="0">
            <a:spAutoFit/>
          </a:bodyPr>
          <a:lstStyle/>
          <a:p>
            <a:r>
              <a:rPr lang="ru-RU" altLang="en-US" sz="4800" b="1" i="1">
                <a:solidFill>
                  <a:srgbClr val="FF6600"/>
                </a:solidFill>
              </a:rPr>
              <a:t>Заключение</a:t>
            </a:r>
            <a:endParaRPr lang="ru-RU" sz="4800" b="1" i="1">
              <a:solidFill>
                <a:srgbClr val="FF66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19D12C2-116B-9B26-17F5-433C6E9944C7}"/>
              </a:ext>
            </a:extLst>
          </p:cNvPr>
          <p:cNvSpPr txBox="1"/>
          <p:nvPr/>
        </p:nvSpPr>
        <p:spPr>
          <a:xfrm>
            <a:off x="2093056" y="512883"/>
            <a:ext cx="8001000"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ru-RU" sz="4000" dirty="0">
                <a:solidFill>
                  <a:schemeClr val="accent2"/>
                </a:solidFill>
                <a:latin typeface="Calibri"/>
                <a:ea typeface="微软雅黑 Light"/>
                <a:cs typeface="Calibri"/>
              </a:rPr>
              <a:t>Список литературы</a:t>
            </a:r>
            <a:endParaRPr lang="ru-RU" dirty="0">
              <a:solidFill>
                <a:schemeClr val="accent2"/>
              </a:solidFill>
              <a:cs typeface="Calibri"/>
            </a:endParaRPr>
          </a:p>
          <a:p>
            <a:pPr algn="ctr"/>
            <a:endParaRPr lang="ru-RU" sz="4000" dirty="0">
              <a:cs typeface="Calibri"/>
            </a:endParaRPr>
          </a:p>
        </p:txBody>
      </p:sp>
      <p:sp>
        <p:nvSpPr>
          <p:cNvPr id="3" name="TextBox 2">
            <a:extLst>
              <a:ext uri="{FF2B5EF4-FFF2-40B4-BE49-F238E27FC236}">
                <a16:creationId xmlns:a16="http://schemas.microsoft.com/office/drawing/2014/main" xmlns="" id="{061040B3-AFA7-3F3E-BB5C-9FAEEDE334AA}"/>
              </a:ext>
            </a:extLst>
          </p:cNvPr>
          <p:cNvSpPr txBox="1"/>
          <p:nvPr/>
        </p:nvSpPr>
        <p:spPr>
          <a:xfrm>
            <a:off x="1521557" y="1990480"/>
            <a:ext cx="9378461"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ru-RU" sz="2400" dirty="0">
                <a:solidFill>
                  <a:srgbClr val="65FF65"/>
                </a:solidFill>
                <a:latin typeface="Calibri"/>
                <a:ea typeface="Calibri"/>
                <a:cs typeface="Calibri"/>
                <a:hlinkClick r:id="rId2">
                  <a:extLst>
                    <a:ext uri="{A12FA001-AC4F-418D-AE19-62706E023703}">
                      <ahyp:hlinkClr xmlns:ahyp="http://schemas.microsoft.com/office/drawing/2018/hyperlinkcolor" xmlns="" val="tx"/>
                    </a:ext>
                  </a:extLst>
                </a:hlinkClick>
              </a:rPr>
              <a:t>https://media.mts.ru/technologies/197036-sleng-tinejdzherov/</a:t>
            </a:r>
            <a:endParaRPr lang="ru-RU" sz="2400">
              <a:solidFill>
                <a:srgbClr val="65FF65"/>
              </a:solidFill>
              <a:cs typeface="Calibri" pitchFamily="34" charset="0"/>
            </a:endParaRPr>
          </a:p>
          <a:p>
            <a:r>
              <a:rPr lang="ru-RU" sz="2400" dirty="0">
                <a:solidFill>
                  <a:srgbClr val="65FF65"/>
                </a:solidFill>
                <a:latin typeface="Calibri"/>
                <a:ea typeface="Calibri"/>
                <a:cs typeface="Calibri"/>
                <a:hlinkClick r:id="rId3">
                  <a:extLst>
                    <a:ext uri="{A12FA001-AC4F-418D-AE19-62706E023703}">
                      <ahyp:hlinkClr xmlns:ahyp="http://schemas.microsoft.com/office/drawing/2018/hyperlinkcolor" xmlns="" val="tx"/>
                    </a:ext>
                  </a:extLst>
                </a:hlinkClick>
              </a:rPr>
              <a:t>https://www.sravni.ru/text/molodezhnyj-sleng/</a:t>
            </a:r>
            <a:endParaRPr lang="ru-RU" sz="2400">
              <a:solidFill>
                <a:srgbClr val="65FF65"/>
              </a:solidFill>
              <a:cs typeface="Calibri" pitchFamily="34" charset="0"/>
            </a:endParaRPr>
          </a:p>
          <a:p>
            <a:r>
              <a:rPr lang="ru-RU" sz="2400" dirty="0">
                <a:solidFill>
                  <a:srgbClr val="65FF65"/>
                </a:solidFill>
                <a:latin typeface="Calibri"/>
                <a:ea typeface="Calibri"/>
                <a:cs typeface="Calibri"/>
                <a:hlinkClick r:id="rId4">
                  <a:extLst>
                    <a:ext uri="{A12FA001-AC4F-418D-AE19-62706E023703}">
                      <ahyp:hlinkClr xmlns:ahyp="http://schemas.microsoft.com/office/drawing/2018/hyperlinkcolor" xmlns="" val="tx"/>
                    </a:ext>
                  </a:extLst>
                </a:hlinkClick>
              </a:rPr>
              <a:t>https://tlum.ru/news/na-kakom-yazyke-govoryat-sovremennyye-deti-slovar-novogo-slenga/</a:t>
            </a:r>
            <a:endParaRPr lang="ru-RU" sz="2400">
              <a:solidFill>
                <a:srgbClr val="65FF65"/>
              </a:solidFill>
              <a:ea typeface="Calibri"/>
              <a:cs typeface="Calibri"/>
            </a:endParaRPr>
          </a:p>
          <a:p>
            <a:r>
              <a:rPr lang="ru-RU" sz="2400" dirty="0">
                <a:solidFill>
                  <a:srgbClr val="65FF65"/>
                </a:solidFill>
                <a:latin typeface="Calibri"/>
                <a:ea typeface="Calibri"/>
                <a:cs typeface="Calibri"/>
              </a:rPr>
              <a:t>https://ktonanovenkogo.ru/voprosy-i-otvety/sleng-chto-ehto-takoe-molodezhnyj.html</a:t>
            </a:r>
            <a:endParaRPr lang="ru-RU" sz="2400">
              <a:solidFill>
                <a:srgbClr val="65FF65"/>
              </a:solidFill>
              <a:latin typeface="Calibri"/>
              <a:cs typeface="Calibri"/>
            </a:endParaRPr>
          </a:p>
        </p:txBody>
      </p:sp>
    </p:spTree>
    <p:extLst>
      <p:ext uri="{BB962C8B-B14F-4D97-AF65-F5344CB8AC3E}">
        <p14:creationId xmlns:p14="http://schemas.microsoft.com/office/powerpoint/2010/main" xmlns="" val="969643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extBox 1048638"/>
          <p:cNvSpPr txBox="1"/>
          <p:nvPr/>
        </p:nvSpPr>
        <p:spPr>
          <a:xfrm>
            <a:off x="5489445" y="2275028"/>
            <a:ext cx="5581725" cy="1894841"/>
          </a:xfrm>
          <a:prstGeom prst="rect">
            <a:avLst/>
          </a:prstGeom>
        </p:spPr>
        <p:txBody>
          <a:bodyPr wrap="square" rtlCol="0">
            <a:spAutoFit/>
          </a:bodyPr>
          <a:lstStyle/>
          <a:p>
            <a:r>
              <a:rPr lang="ru-RU" altLang="en-US" sz="6000" b="1" i="1">
                <a:solidFill>
                  <a:srgbClr val="65FF65"/>
                </a:solidFill>
                <a:effectLst>
                  <a:outerShdw blurRad="38100" dist="38100" dir="2700000" algn="br" rotWithShape="0">
                    <a:srgbClr val="000000"/>
                  </a:outerShdw>
                </a:effectLst>
              </a:rPr>
              <a:t>Спасибо</a:t>
            </a:r>
            <a:r>
              <a:rPr lang="en-US" altLang="en-US" sz="6000" b="1" i="1">
                <a:solidFill>
                  <a:srgbClr val="65FF65"/>
                </a:solidFill>
                <a:effectLst>
                  <a:outerShdw blurRad="38100" dist="38100" dir="2700000" algn="br" rotWithShape="0">
                    <a:srgbClr val="000000"/>
                  </a:outerShdw>
                </a:effectLst>
              </a:rPr>
              <a:t> </a:t>
            </a:r>
            <a:r>
              <a:rPr lang="ru-RU" altLang="en-US" sz="6000" b="1" i="1">
                <a:solidFill>
                  <a:srgbClr val="65FF65"/>
                </a:solidFill>
                <a:effectLst>
                  <a:outerShdw blurRad="38100" dist="38100" dir="2700000" algn="br" rotWithShape="0">
                    <a:srgbClr val="000000"/>
                  </a:outerShdw>
                </a:effectLst>
              </a:rPr>
              <a:t>за</a:t>
            </a:r>
            <a:r>
              <a:rPr lang="en-US" altLang="en-US" sz="6000" b="1" i="1">
                <a:solidFill>
                  <a:srgbClr val="65FF65"/>
                </a:solidFill>
                <a:effectLst>
                  <a:outerShdw blurRad="38100" dist="38100" dir="2700000" algn="br" rotWithShape="0">
                    <a:srgbClr val="000000"/>
                  </a:outerShdw>
                </a:effectLst>
              </a:rPr>
              <a:t> </a:t>
            </a:r>
            <a:r>
              <a:rPr lang="ru-RU" altLang="en-US" sz="6000" b="1" i="1">
                <a:solidFill>
                  <a:srgbClr val="65FF65"/>
                </a:solidFill>
                <a:effectLst>
                  <a:outerShdw blurRad="38100" dist="38100" dir="2700000" algn="br" rotWithShape="0">
                    <a:srgbClr val="000000"/>
                  </a:outerShdw>
                </a:effectLst>
              </a:rPr>
              <a:t>внимание</a:t>
            </a:r>
            <a:r>
              <a:rPr lang="en-US" altLang="en-US" sz="6000" b="1" i="1">
                <a:solidFill>
                  <a:srgbClr val="65FF65"/>
                </a:solidFill>
                <a:effectLst>
                  <a:outerShdw blurRad="38100" dist="38100" dir="2700000" algn="br" rotWithShape="0">
                    <a:srgbClr val="000000"/>
                  </a:outerShdw>
                </a:effectLst>
              </a:rPr>
              <a:t>! </a:t>
            </a:r>
            <a:endParaRPr lang="ru-RU" sz="6000" b="1" i="1">
              <a:solidFill>
                <a:srgbClr val="65FF65"/>
              </a:solidFill>
              <a:effectLst>
                <a:outerShdw blurRad="38100" dist="38100" dir="2700000" algn="br" rotWithShape="0">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D43FB46-3160-92BE-8BA7-B89792DB63D8}"/>
              </a:ext>
            </a:extLst>
          </p:cNvPr>
          <p:cNvSpPr txBox="1"/>
          <p:nvPr/>
        </p:nvSpPr>
        <p:spPr>
          <a:xfrm>
            <a:off x="368788" y="808403"/>
            <a:ext cx="11088076"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sz="2800" dirty="0">
                <a:solidFill>
                  <a:srgbClr val="65FF65"/>
                </a:solidFill>
                <a:latin typeface="Calibri"/>
                <a:ea typeface="微软雅黑 Light"/>
                <a:cs typeface="Calibri"/>
              </a:rPr>
              <a:t>Предмет исследования:</a:t>
            </a:r>
          </a:p>
          <a:p>
            <a:r>
              <a:rPr lang="ru-RU" sz="2800" dirty="0">
                <a:solidFill>
                  <a:srgbClr val="65FF65"/>
                </a:solidFill>
                <a:latin typeface="Calibri"/>
                <a:ea typeface="微软雅黑 Light"/>
                <a:cs typeface="Calibri"/>
              </a:rPr>
              <a:t>Молодёжный сленг.</a:t>
            </a:r>
          </a:p>
          <a:p>
            <a:r>
              <a:rPr lang="ru-RU" sz="2800" dirty="0">
                <a:solidFill>
                  <a:srgbClr val="65FF65"/>
                </a:solidFill>
                <a:latin typeface="Calibri"/>
                <a:ea typeface="微软雅黑 Light"/>
                <a:cs typeface="Calibri"/>
              </a:rPr>
              <a:t>Цель проекта:</a:t>
            </a:r>
          </a:p>
          <a:p>
            <a:r>
              <a:rPr lang="ru-RU" sz="2800" dirty="0">
                <a:solidFill>
                  <a:srgbClr val="65FF65"/>
                </a:solidFill>
                <a:latin typeface="Calibri"/>
                <a:ea typeface="微软雅黑 Light"/>
                <a:cs typeface="Calibri"/>
              </a:rPr>
              <a:t>Объяснить молодёжи как правильно использовать сленговые слова.</a:t>
            </a:r>
          </a:p>
          <a:p>
            <a:r>
              <a:rPr lang="ru-RU" sz="2800" dirty="0">
                <a:solidFill>
                  <a:srgbClr val="65FF65"/>
                </a:solidFill>
                <a:latin typeface="Calibri"/>
                <a:ea typeface="微软雅黑 Light"/>
                <a:cs typeface="Calibri"/>
              </a:rPr>
              <a:t>Задачи проекта:</a:t>
            </a:r>
            <a:endParaRPr lang="ru-RU" sz="2800">
              <a:solidFill>
                <a:srgbClr val="65FF65"/>
              </a:solidFill>
              <a:cs typeface="Calibri"/>
            </a:endParaRPr>
          </a:p>
          <a:p>
            <a:pPr marL="342900" indent="-342900">
              <a:buAutoNum type="arabicPeriod"/>
            </a:pPr>
            <a:r>
              <a:rPr lang="ru-RU" sz="2800" dirty="0">
                <a:solidFill>
                  <a:srgbClr val="65FF65"/>
                </a:solidFill>
                <a:latin typeface="Calibri"/>
                <a:ea typeface="微软雅黑 Light"/>
                <a:cs typeface="Calibri"/>
              </a:rPr>
              <a:t>Узнать что такое сленговые слова</a:t>
            </a:r>
            <a:endParaRPr lang="ru-RU" sz="2800">
              <a:solidFill>
                <a:srgbClr val="65FF65"/>
              </a:solidFill>
              <a:cs typeface="Calibri"/>
            </a:endParaRPr>
          </a:p>
          <a:p>
            <a:r>
              <a:rPr lang="ru-RU" sz="2800" dirty="0">
                <a:solidFill>
                  <a:srgbClr val="65FF65"/>
                </a:solidFill>
                <a:latin typeface="Calibri"/>
                <a:ea typeface="微软雅黑 Light"/>
                <a:cs typeface="Calibri"/>
              </a:rPr>
              <a:t>2. Научить молодёжь применению сленговых слов.</a:t>
            </a:r>
            <a:endParaRPr lang="ru-RU" sz="2800">
              <a:solidFill>
                <a:srgbClr val="65FF65"/>
              </a:solidFill>
              <a:cs typeface="Calibri"/>
            </a:endParaRPr>
          </a:p>
          <a:p>
            <a:r>
              <a:rPr lang="ru-RU" sz="2800" dirty="0">
                <a:solidFill>
                  <a:srgbClr val="65FF65"/>
                </a:solidFill>
                <a:latin typeface="Calibri"/>
                <a:ea typeface="微软雅黑 Light"/>
                <a:cs typeface="Calibri"/>
              </a:rPr>
              <a:t>Методы исследования:</a:t>
            </a:r>
            <a:endParaRPr lang="ru-RU" sz="2800">
              <a:solidFill>
                <a:srgbClr val="65FF65"/>
              </a:solidFill>
              <a:cs typeface="Calibri"/>
            </a:endParaRPr>
          </a:p>
          <a:p>
            <a:pPr marL="514350" indent="-514350">
              <a:buAutoNum type="arabicPeriod"/>
            </a:pPr>
            <a:r>
              <a:rPr lang="ru-RU" sz="2800" dirty="0">
                <a:solidFill>
                  <a:srgbClr val="65FF65"/>
                </a:solidFill>
                <a:latin typeface="Calibri"/>
                <a:ea typeface="微软雅黑 Light"/>
                <a:cs typeface="Calibri"/>
              </a:rPr>
              <a:t>Работа с литературой.</a:t>
            </a:r>
            <a:endParaRPr lang="ru-RU" sz="2800" dirty="0">
              <a:solidFill>
                <a:srgbClr val="65FF65"/>
              </a:solidFill>
              <a:cs typeface="Calibri"/>
            </a:endParaRPr>
          </a:p>
          <a:p>
            <a:pPr marL="514350" indent="-514350">
              <a:buAutoNum type="arabicPeriod"/>
            </a:pPr>
            <a:r>
              <a:rPr lang="ru-RU" sz="2800" dirty="0">
                <a:solidFill>
                  <a:srgbClr val="65FF65"/>
                </a:solidFill>
                <a:latin typeface="Calibri"/>
                <a:ea typeface="微软雅黑 Light"/>
                <a:cs typeface="Calibri"/>
              </a:rPr>
              <a:t> Изучение влияния молодёжного сленга на общество.</a:t>
            </a:r>
          </a:p>
          <a:p>
            <a:pPr marL="514350" indent="-514350">
              <a:buAutoNum type="arabicPeriod"/>
            </a:pPr>
            <a:endParaRPr lang="ru-RU" sz="2800" dirty="0">
              <a:solidFill>
                <a:schemeClr val="bg1"/>
              </a:solidFill>
              <a:cs typeface="Calibri"/>
            </a:endParaRPr>
          </a:p>
          <a:p>
            <a:pPr marL="514350" indent="-514350">
              <a:buAutoNum type="arabicPeriod"/>
            </a:pPr>
            <a:endParaRPr lang="ru-RU" sz="2800" dirty="0">
              <a:solidFill>
                <a:schemeClr val="bg1"/>
              </a:solidFill>
              <a:cs typeface="Calibri"/>
            </a:endParaRPr>
          </a:p>
          <a:p>
            <a:pPr marL="514350" indent="-514350">
              <a:buAutoNum type="arabicPeriod"/>
            </a:pPr>
            <a:endParaRPr lang="ru-RU" sz="2800" dirty="0">
              <a:solidFill>
                <a:schemeClr val="bg1"/>
              </a:solidFill>
              <a:cs typeface="Calibri"/>
            </a:endParaRPr>
          </a:p>
          <a:p>
            <a:pPr marL="514350" indent="-514350">
              <a:buAutoNum type="arabicPeriod"/>
            </a:pPr>
            <a:endParaRPr lang="ru-RU" sz="2800" dirty="0">
              <a:solidFill>
                <a:schemeClr val="bg1"/>
              </a:solidFill>
              <a:cs typeface="Calibri"/>
            </a:endParaRPr>
          </a:p>
          <a:p>
            <a:endParaRPr lang="ru-RU" sz="2800" dirty="0">
              <a:solidFill>
                <a:schemeClr val="bg1"/>
              </a:solidFill>
              <a:cs typeface="Calibri"/>
            </a:endParaRPr>
          </a:p>
          <a:p>
            <a:endParaRPr lang="ru-RU" sz="2800" dirty="0">
              <a:solidFill>
                <a:schemeClr val="bg1"/>
              </a:solidFill>
              <a:cs typeface="Calibri"/>
            </a:endParaRPr>
          </a:p>
          <a:p>
            <a:endParaRPr lang="ru-RU" sz="2800" dirty="0">
              <a:solidFill>
                <a:schemeClr val="bg1"/>
              </a:solidFill>
              <a:cs typeface="Calibri"/>
            </a:endParaRPr>
          </a:p>
          <a:p>
            <a:endParaRPr lang="ru-RU" sz="2800" dirty="0">
              <a:solidFill>
                <a:schemeClr val="bg1"/>
              </a:solidFill>
              <a:cs typeface="Calibri"/>
            </a:endParaRPr>
          </a:p>
        </p:txBody>
      </p:sp>
    </p:spTree>
    <p:extLst>
      <p:ext uri="{BB962C8B-B14F-4D97-AF65-F5344CB8AC3E}">
        <p14:creationId xmlns:p14="http://schemas.microsoft.com/office/powerpoint/2010/main" xmlns="" val="4258848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00244E2-751B-108E-C637-6A8B23612A8B}"/>
              </a:ext>
            </a:extLst>
          </p:cNvPr>
          <p:cNvSpPr txBox="1"/>
          <p:nvPr/>
        </p:nvSpPr>
        <p:spPr>
          <a:xfrm>
            <a:off x="4454769" y="178288"/>
            <a:ext cx="327025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ru-RU" sz="4000" dirty="0">
                <a:solidFill>
                  <a:schemeClr val="accent2"/>
                </a:solidFill>
                <a:latin typeface="Calibri"/>
                <a:ea typeface="微软雅黑 Light"/>
                <a:cs typeface="Calibri"/>
              </a:rPr>
              <a:t>Содержание</a:t>
            </a:r>
            <a:endParaRPr lang="ru-RU" sz="4000">
              <a:solidFill>
                <a:schemeClr val="accent2"/>
              </a:solidFill>
              <a:cs typeface="Calibri"/>
            </a:endParaRPr>
          </a:p>
        </p:txBody>
      </p:sp>
      <p:sp>
        <p:nvSpPr>
          <p:cNvPr id="3" name="TextBox 2">
            <a:extLst>
              <a:ext uri="{FF2B5EF4-FFF2-40B4-BE49-F238E27FC236}">
                <a16:creationId xmlns:a16="http://schemas.microsoft.com/office/drawing/2014/main" xmlns="" id="{D310E903-EF71-B513-DBC2-85D629712FF2}"/>
              </a:ext>
            </a:extLst>
          </p:cNvPr>
          <p:cNvSpPr txBox="1"/>
          <p:nvPr/>
        </p:nvSpPr>
        <p:spPr>
          <a:xfrm>
            <a:off x="1160096" y="1465384"/>
            <a:ext cx="9793653"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ru-RU" sz="3600" dirty="0">
                <a:solidFill>
                  <a:srgbClr val="65FF65"/>
                </a:solidFill>
                <a:latin typeface="Calibri"/>
                <a:ea typeface="微软雅黑 Light"/>
                <a:cs typeface="Calibri"/>
              </a:rPr>
              <a:t>Введение</a:t>
            </a:r>
            <a:endParaRPr lang="ru-RU" sz="3600">
              <a:solidFill>
                <a:srgbClr val="65FF65"/>
              </a:solidFill>
              <a:cs typeface="Calibri" pitchFamily="34" charset="0"/>
            </a:endParaRPr>
          </a:p>
          <a:p>
            <a:r>
              <a:rPr lang="ru-RU" sz="3600" dirty="0">
                <a:solidFill>
                  <a:srgbClr val="65FF65"/>
                </a:solidFill>
                <a:latin typeface="Calibri"/>
                <a:ea typeface="微软雅黑 Light"/>
                <a:cs typeface="Calibri"/>
              </a:rPr>
              <a:t>Основная часть:</a:t>
            </a:r>
          </a:p>
          <a:p>
            <a:pPr marL="342900" indent="-342900">
              <a:buAutoNum type="arabicPeriod"/>
            </a:pPr>
            <a:r>
              <a:rPr lang="ru-RU" sz="3600" dirty="0">
                <a:solidFill>
                  <a:srgbClr val="65FF65"/>
                </a:solidFill>
                <a:latin typeface="Calibri"/>
                <a:ea typeface="微软雅黑 Light"/>
                <a:cs typeface="Calibri"/>
              </a:rPr>
              <a:t>Что такое молодёжный сленг</a:t>
            </a:r>
          </a:p>
          <a:p>
            <a:pPr marL="342900" indent="-342900">
              <a:buAutoNum type="arabicPeriod"/>
            </a:pPr>
            <a:r>
              <a:rPr lang="ru-RU" sz="3600" dirty="0">
                <a:solidFill>
                  <a:srgbClr val="65FF65"/>
                </a:solidFill>
                <a:latin typeface="Calibri"/>
                <a:ea typeface="微软雅黑 Light"/>
                <a:cs typeface="Calibri"/>
              </a:rPr>
              <a:t>Что такое сленг</a:t>
            </a:r>
          </a:p>
          <a:p>
            <a:pPr marL="342900" indent="-342900">
              <a:buAutoNum type="arabicPeriod"/>
            </a:pPr>
            <a:r>
              <a:rPr lang="ru-RU" sz="3600" dirty="0">
                <a:solidFill>
                  <a:srgbClr val="65FF65"/>
                </a:solidFill>
                <a:latin typeface="Calibri"/>
                <a:ea typeface="微软雅黑 Light"/>
                <a:cs typeface="Calibri"/>
              </a:rPr>
              <a:t>Сленговые слова</a:t>
            </a:r>
          </a:p>
          <a:p>
            <a:pPr marL="342900" indent="-342900">
              <a:buAutoNum type="arabicPeriod"/>
            </a:pPr>
            <a:r>
              <a:rPr lang="ru-RU" sz="3600" dirty="0">
                <a:solidFill>
                  <a:srgbClr val="65FF65"/>
                </a:solidFill>
                <a:latin typeface="Calibri"/>
                <a:ea typeface="微软雅黑 Light"/>
                <a:cs typeface="Calibri"/>
              </a:rPr>
              <a:t>Применение сленговых слов</a:t>
            </a:r>
          </a:p>
          <a:p>
            <a:r>
              <a:rPr lang="ru-RU" sz="3600" dirty="0">
                <a:solidFill>
                  <a:srgbClr val="65FF65"/>
                </a:solidFill>
                <a:latin typeface="Calibri"/>
                <a:ea typeface="微软雅黑 Light"/>
                <a:cs typeface="Calibri"/>
              </a:rPr>
              <a:t>Заключение</a:t>
            </a:r>
          </a:p>
          <a:p>
            <a:r>
              <a:rPr lang="ru-RU" sz="3600" dirty="0">
                <a:solidFill>
                  <a:srgbClr val="65FF65"/>
                </a:solidFill>
                <a:latin typeface="Calibri"/>
                <a:ea typeface="微软雅黑 Light"/>
                <a:cs typeface="Calibri"/>
              </a:rPr>
              <a:t>Список литературы</a:t>
            </a:r>
          </a:p>
        </p:txBody>
      </p:sp>
    </p:spTree>
    <p:extLst>
      <p:ext uri="{BB962C8B-B14F-4D97-AF65-F5344CB8AC3E}">
        <p14:creationId xmlns:p14="http://schemas.microsoft.com/office/powerpoint/2010/main" xmlns="" val="2432898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A31F84E-4A7B-BC5A-20F9-BACB4E51C41B}"/>
              </a:ext>
            </a:extLst>
          </p:cNvPr>
          <p:cNvSpPr>
            <a:spLocks noGrp="1"/>
          </p:cNvSpPr>
          <p:nvPr>
            <p:ph type="title"/>
          </p:nvPr>
        </p:nvSpPr>
        <p:spPr>
          <a:xfrm>
            <a:off x="4120661" y="81818"/>
            <a:ext cx="10515600" cy="1071562"/>
          </a:xfrm>
        </p:spPr>
        <p:txBody>
          <a:bodyPr/>
          <a:lstStyle/>
          <a:p>
            <a:r>
              <a:rPr lang="ru-RU" dirty="0">
                <a:solidFill>
                  <a:schemeClr val="accent2"/>
                </a:solidFill>
                <a:latin typeface="Calibri Light"/>
                <a:ea typeface="Calibri Light"/>
                <a:cs typeface="Calibri Light"/>
              </a:rPr>
              <a:t>Введение</a:t>
            </a:r>
          </a:p>
          <a:p>
            <a:endParaRPr lang="ru-RU" dirty="0">
              <a:cs typeface="Calibri Light"/>
            </a:endParaRPr>
          </a:p>
        </p:txBody>
      </p:sp>
      <p:sp>
        <p:nvSpPr>
          <p:cNvPr id="3" name="Объект 2">
            <a:extLst>
              <a:ext uri="{FF2B5EF4-FFF2-40B4-BE49-F238E27FC236}">
                <a16:creationId xmlns:a16="http://schemas.microsoft.com/office/drawing/2014/main" xmlns="" id="{47B09120-F26D-3A7F-FCC7-017CDF8D06B4}"/>
              </a:ext>
            </a:extLst>
          </p:cNvPr>
          <p:cNvSpPr>
            <a:spLocks noGrp="1"/>
          </p:cNvSpPr>
          <p:nvPr>
            <p:ph idx="1"/>
          </p:nvPr>
        </p:nvSpPr>
        <p:spPr>
          <a:xfrm>
            <a:off x="-1954" y="956164"/>
            <a:ext cx="10398370" cy="5719029"/>
          </a:xfrm>
        </p:spPr>
        <p:txBody>
          <a:bodyPr/>
          <a:lstStyle/>
          <a:p>
            <a:r>
              <a:rPr lang="ru-RU" dirty="0" smtClean="0">
                <a:solidFill>
                  <a:srgbClr val="65FF65"/>
                </a:solidFill>
                <a:latin typeface="Calibri"/>
                <a:cs typeface="Calibri"/>
              </a:rPr>
              <a:t>М</a:t>
            </a:r>
            <a:r>
              <a:rPr lang="ru-RU" dirty="0" smtClean="0">
                <a:solidFill>
                  <a:srgbClr val="65FF65"/>
                </a:solidFill>
                <a:latin typeface="Calibri"/>
                <a:cs typeface="Calibri"/>
              </a:rPr>
              <a:t>олодежный </a:t>
            </a:r>
            <a:r>
              <a:rPr lang="ru-RU" dirty="0">
                <a:solidFill>
                  <a:srgbClr val="65FF65"/>
                </a:solidFill>
                <a:latin typeface="Calibri"/>
                <a:cs typeface="Calibri"/>
              </a:rPr>
              <a:t>сленг представляет собой интереснейший лингвистический парадокс, бытование которого ограничено не лишь определенными возрастными рамками, как это ясно из самой его номинации, но и социальными, временными, пространственными рамками. Он существует в среде городской учащейся молодежи и отдельных более либо менее замкнутых референтных группах. Русский молодежный сленг представляет собой интереснейший лингвистический парадокс, бытование которого ограничено не лишь определенными возрастными рамками, как это ясно из самой его номинации, но и социальными, временными, пространственными рамками. Он существует в среде городской учащейся молодежи и отдельных более либо менее замкнутых референтных группах.</a:t>
            </a:r>
            <a:endParaRPr lang="ru-RU" dirty="0">
              <a:solidFill>
                <a:srgbClr val="65FF65"/>
              </a:solidFill>
              <a:latin typeface="Calibri"/>
              <a:cs typeface="Calibri" pitchFamily="34" charset="0"/>
            </a:endParaRPr>
          </a:p>
          <a:p>
            <a:endParaRPr lang="ru-RU" dirty="0">
              <a:cs typeface="Calibri"/>
            </a:endParaRPr>
          </a:p>
        </p:txBody>
      </p:sp>
    </p:spTree>
    <p:extLst>
      <p:ext uri="{BB962C8B-B14F-4D97-AF65-F5344CB8AC3E}">
        <p14:creationId xmlns:p14="http://schemas.microsoft.com/office/powerpoint/2010/main" xmlns="" val="1664165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标题 1"/>
          <p:cNvSpPr>
            <a:spLocks noGrp="1"/>
          </p:cNvSpPr>
          <p:nvPr>
            <p:ph type="title"/>
          </p:nvPr>
        </p:nvSpPr>
        <p:spPr>
          <a:xfrm>
            <a:off x="0" y="0"/>
            <a:ext cx="6476943" cy="5646463"/>
          </a:xfrm>
          <a:prstGeom prst="rect">
            <a:avLst/>
          </a:prstGeom>
          <a:noFill/>
          <a:ln>
            <a:noFill/>
          </a:ln>
        </p:spPr>
        <p:txBody>
          <a:bodyPr vert="horz" lIns="91440" tIns="45720" rIns="91440" bIns="45720" anchor="t"/>
          <a:lstStyle>
            <a:lvl1pPr marL="0" indent="0" algn="l" rtl="0" eaLnBrk="1" fontAlgn="base" latinLnBrk="0" hangingPunct="1">
              <a:lnSpc>
                <a:spcPct val="90000"/>
              </a:lnSpc>
              <a:spcBef>
                <a:spcPct val="0"/>
              </a:spcBef>
              <a:spcAft>
                <a:spcPct val="0"/>
              </a:spcAft>
              <a:buFontTx/>
              <a:buNone/>
              <a:defRPr sz="4400">
                <a:solidFill>
                  <a:schemeClr val="dk1"/>
                </a:solidFill>
                <a:latin typeface="Calibri Light" pitchFamily="34" charset="0"/>
                <a:ea typeface="Arial" pitchFamily="34" charset="0"/>
              </a:defRPr>
            </a:lvl1pPr>
          </a:lstStyle>
          <a:p>
            <a:pPr>
              <a:lnSpc>
                <a:spcPct val="100000"/>
              </a:lnSpc>
            </a:pPr>
            <a:r>
              <a:rPr lang="en-US" altLang="en-US" sz="4000" dirty="0">
                <a:solidFill>
                  <a:srgbClr val="65FF65"/>
                </a:solidFill>
                <a:latin typeface="Calibri Light"/>
                <a:cs typeface="Calibri Light"/>
              </a:rPr>
              <a:t>     </a:t>
            </a:r>
            <a:r>
              <a:rPr lang="zh-CN" altLang="en-US" sz="4000" b="1" i="1">
                <a:solidFill>
                  <a:schemeClr val="accent2"/>
                </a:solidFill>
                <a:latin typeface="Calibri Light"/>
                <a:cs typeface="Calibri Light"/>
              </a:rPr>
              <a:t>Молодежный сленг</a:t>
            </a:r>
            <a:r>
              <a:rPr lang="zh-CN" altLang="en-US" sz="4000" b="1" i="1">
                <a:solidFill>
                  <a:srgbClr val="65FF65"/>
                </a:solidFill>
                <a:latin typeface="Calibri Light"/>
                <a:cs typeface="Calibri Light"/>
              </a:rPr>
              <a:t> </a:t>
            </a:r>
            <a:r>
              <a:rPr lang="zh-CN" altLang="en-US" sz="4000" b="1" i="1" dirty="0">
                <a:latin typeface="Calibri Light"/>
                <a:cs typeface="Calibri Light"/>
              </a:rPr>
              <a:t/>
            </a:r>
            <a:br>
              <a:rPr lang="zh-CN" altLang="en-US" sz="4000" b="1" i="1" dirty="0">
                <a:latin typeface="Calibri Light"/>
                <a:cs typeface="Calibri Light"/>
              </a:rPr>
            </a:br>
            <a:r>
              <a:rPr lang="zh-CN" altLang="en-US" sz="4000" b="1" i="1">
                <a:solidFill>
                  <a:srgbClr val="65FF65"/>
                </a:solidFill>
                <a:latin typeface="Calibri Light"/>
                <a:cs typeface="Calibri Light"/>
              </a:rPr>
              <a:t>- это специфический язык, который используют подростки для общения между собой. Он быстро меняется, и новые слова звучат каждый год.</a:t>
            </a:r>
            <a:r>
              <a:rPr lang="zh-CN" altLang="en-US" sz="4000">
                <a:solidFill>
                  <a:srgbClr val="65FF65"/>
                </a:solidFill>
                <a:latin typeface="Calibri Light"/>
                <a:cs typeface="Calibri Light"/>
              </a:rPr>
              <a:t> </a:t>
            </a:r>
            <a:endParaRPr lang="zh-CN" altLang="en-US" sz="4000">
              <a:solidFill>
                <a:srgbClr val="65FF65"/>
              </a:solidFill>
            </a:endParaRPr>
          </a:p>
        </p:txBody>
      </p:sp>
      <p:pic>
        <p:nvPicPr>
          <p:cNvPr id="2097152" name="Рисунок 2097151"/>
          <p:cNvPicPr>
            <a:picLocks/>
          </p:cNvPicPr>
          <p:nvPr/>
        </p:nvPicPr>
        <p:blipFill>
          <a:blip r:embed="rId2"/>
          <a:stretch>
            <a:fillRect/>
          </a:stretch>
        </p:blipFill>
        <p:spPr>
          <a:xfrm>
            <a:off x="5929745" y="0"/>
            <a:ext cx="6522713" cy="665968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extBox 1048585"/>
          <p:cNvSpPr txBox="1"/>
          <p:nvPr/>
        </p:nvSpPr>
        <p:spPr>
          <a:xfrm>
            <a:off x="2462085" y="1889760"/>
            <a:ext cx="8289637" cy="1539240"/>
          </a:xfrm>
          <a:prstGeom prst="rect">
            <a:avLst/>
          </a:prstGeom>
        </p:spPr>
        <p:txBody>
          <a:bodyPr wrap="square" rtlCol="0">
            <a:spAutoFit/>
          </a:bodyPr>
          <a:lstStyle/>
          <a:p>
            <a:r>
              <a:rPr lang="ru-RU" sz="3200" b="1" i="1">
                <a:solidFill>
                  <a:srgbClr val="65FF65"/>
                </a:solidFill>
              </a:rPr>
              <a:t>Сленг - это набор слов или новых потребляемых слов, употребляемых в различных сочетаниях</a:t>
            </a:r>
          </a:p>
        </p:txBody>
      </p:sp>
      <p:sp>
        <p:nvSpPr>
          <p:cNvPr id="1048587" name="TextBox 1048586"/>
          <p:cNvSpPr txBox="1"/>
          <p:nvPr/>
        </p:nvSpPr>
        <p:spPr>
          <a:xfrm>
            <a:off x="878431" y="628067"/>
            <a:ext cx="4155385" cy="923330"/>
          </a:xfrm>
          <a:prstGeom prst="rect">
            <a:avLst/>
          </a:prstGeom>
        </p:spPr>
        <p:txBody>
          <a:bodyPr wrap="square" lIns="91440" tIns="45720" rIns="91440" bIns="45720" rtlCol="0" anchor="t">
            <a:spAutoFit/>
          </a:bodyPr>
          <a:lstStyle/>
          <a:p>
            <a:r>
              <a:rPr lang="ru-RU" altLang="en-US" sz="5400" b="1" i="1" dirty="0">
                <a:solidFill>
                  <a:schemeClr val="accent2"/>
                </a:solidFill>
                <a:latin typeface="Calibri"/>
                <a:ea typeface="微软雅黑 Light"/>
                <a:cs typeface="Calibri"/>
              </a:rPr>
              <a:t>Сленг</a:t>
            </a:r>
            <a:endParaRPr lang="ru-RU" sz="5400" b="1" i="1" dirty="0">
              <a:solidFill>
                <a:schemeClr val="accent2"/>
              </a:solidFill>
              <a:latin typeface="Calibri"/>
              <a:ea typeface="微软雅黑 Light"/>
              <a:cs typeface="Calibri"/>
            </a:endParaRPr>
          </a:p>
        </p:txBody>
      </p:sp>
      <p:sp>
        <p:nvSpPr>
          <p:cNvPr id="1048588" name="TextBox 1048587"/>
          <p:cNvSpPr txBox="1"/>
          <p:nvPr/>
        </p:nvSpPr>
        <p:spPr>
          <a:xfrm>
            <a:off x="2462085" y="4353559"/>
            <a:ext cx="8335819" cy="2021840"/>
          </a:xfrm>
          <a:prstGeom prst="rect">
            <a:avLst/>
          </a:prstGeom>
        </p:spPr>
        <p:txBody>
          <a:bodyPr wrap="square" rtlCol="0">
            <a:spAutoFit/>
          </a:bodyPr>
          <a:lstStyle/>
          <a:p>
            <a:r>
              <a:rPr lang="ru-RU" sz="3200" b="1" i="1">
                <a:solidFill>
                  <a:srgbClr val="65FF65"/>
                </a:solidFill>
              </a:rPr>
              <a:t>Существует несколько видов сленга, таких как молодежный, профессиональный, региональный, социальный и т.д.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6" name="TextBox 1048615"/>
          <p:cNvSpPr txBox="1"/>
          <p:nvPr/>
        </p:nvSpPr>
        <p:spPr>
          <a:xfrm>
            <a:off x="339367" y="1096802"/>
            <a:ext cx="7249031" cy="3469640"/>
          </a:xfrm>
          <a:prstGeom prst="rect">
            <a:avLst/>
          </a:prstGeom>
        </p:spPr>
        <p:txBody>
          <a:bodyPr wrap="square" rtlCol="0">
            <a:spAutoFit/>
          </a:bodyPr>
          <a:lstStyle/>
          <a:p>
            <a:r>
              <a:rPr lang="en-US" sz="3200" b="1" i="1" u="none">
                <a:solidFill>
                  <a:srgbClr val="65FF65"/>
                </a:solidFill>
                <a:effectLst/>
              </a:rPr>
              <a:t>   </a:t>
            </a:r>
            <a:r>
              <a:rPr lang="ru-RU" sz="3200" b="1" i="1" u="none">
                <a:solidFill>
                  <a:srgbClr val="65FF65"/>
                </a:solidFill>
                <a:effectLst/>
              </a:rPr>
              <a:t>Подростки в повседневном общении используют самые разные сленговые слова. Некоторые из наиболее распространенных сленговых слов включают: зашквар , хейтить, шарить, хипстер, лол, го, офф</a:t>
            </a:r>
            <a:r>
              <a:rPr lang="ru-RU" sz="3200">
                <a:solidFill>
                  <a:srgbClr val="000000"/>
                </a:solidFill>
              </a:rPr>
              <a:t>.</a:t>
            </a:r>
            <a:r>
              <a:rPr lang="en-US" sz="3200">
                <a:solidFill>
                  <a:srgbClr val="65FF65"/>
                </a:solidFill>
              </a:rPr>
              <a:t>. </a:t>
            </a:r>
            <a:endParaRPr lang="ru-RU" sz="3200">
              <a:solidFill>
                <a:srgbClr val="000000"/>
              </a:solidFill>
            </a:endParaRPr>
          </a:p>
        </p:txBody>
      </p:sp>
      <p:pic>
        <p:nvPicPr>
          <p:cNvPr id="2097153" name="Рисунок 2097152"/>
          <p:cNvPicPr>
            <a:picLocks/>
          </p:cNvPicPr>
          <p:nvPr/>
        </p:nvPicPr>
        <p:blipFill>
          <a:blip r:embed="rId2"/>
          <a:srcRect l="14890" r="3684" b="29130"/>
          <a:stretch>
            <a:fillRect/>
          </a:stretch>
        </p:blipFill>
        <p:spPr>
          <a:xfrm>
            <a:off x="7426037" y="0"/>
            <a:ext cx="4765964" cy="6562408"/>
          </a:xfrm>
          <a:prstGeom prst="rect">
            <a:avLst/>
          </a:prstGeom>
        </p:spPr>
      </p:pic>
      <p:sp>
        <p:nvSpPr>
          <p:cNvPr id="1048617" name="TextBox 1048616"/>
          <p:cNvSpPr txBox="1"/>
          <p:nvPr/>
        </p:nvSpPr>
        <p:spPr>
          <a:xfrm>
            <a:off x="339366" y="4836159"/>
            <a:ext cx="7488877" cy="2021840"/>
          </a:xfrm>
          <a:prstGeom prst="rect">
            <a:avLst/>
          </a:prstGeom>
        </p:spPr>
        <p:txBody>
          <a:bodyPr wrap="square" rtlCol="0">
            <a:spAutoFit/>
          </a:bodyPr>
          <a:lstStyle/>
          <a:p>
            <a:r>
              <a:rPr lang="en-US" sz="3200" b="1" i="1">
                <a:solidFill>
                  <a:srgbClr val="65FF65"/>
                </a:solidFill>
              </a:rPr>
              <a:t>   </a:t>
            </a:r>
            <a:r>
              <a:rPr lang="ru-RU" sz="3200" b="1" i="1">
                <a:solidFill>
                  <a:srgbClr val="65FF65"/>
                </a:solidFill>
              </a:rPr>
              <a:t>Эти слова считаются нестандартной и неформальной речью, которую люди действительно используют в повседневной жизни.</a:t>
            </a:r>
          </a:p>
        </p:txBody>
      </p:sp>
      <p:sp>
        <p:nvSpPr>
          <p:cNvPr id="1048869" name="TextBox 1048868"/>
          <p:cNvSpPr txBox="1"/>
          <p:nvPr/>
        </p:nvSpPr>
        <p:spPr>
          <a:xfrm>
            <a:off x="1009591" y="0"/>
            <a:ext cx="5494959" cy="688340"/>
          </a:xfrm>
          <a:prstGeom prst="rect">
            <a:avLst/>
          </a:prstGeom>
        </p:spPr>
        <p:txBody>
          <a:bodyPr wrap="square" rtlCol="0">
            <a:spAutoFit/>
          </a:bodyPr>
          <a:lstStyle/>
          <a:p>
            <a:r>
              <a:rPr lang="ru-RU" altLang="en-US" sz="4000" b="1" i="1">
                <a:solidFill>
                  <a:srgbClr val="FF9900"/>
                </a:solidFill>
              </a:rPr>
              <a:t>Сленговый</a:t>
            </a:r>
            <a:r>
              <a:rPr lang="en-US" altLang="en-US" sz="4000" b="1" i="1">
                <a:solidFill>
                  <a:srgbClr val="FF9900"/>
                </a:solidFill>
              </a:rPr>
              <a:t> </a:t>
            </a:r>
            <a:r>
              <a:rPr lang="ru-RU" altLang="en-US" sz="4000" b="1" i="1">
                <a:solidFill>
                  <a:srgbClr val="FF9900"/>
                </a:solidFill>
              </a:rPr>
              <a:t>слова</a:t>
            </a:r>
            <a:endParaRPr lang="ru-RU" sz="4000" b="1" i="1">
              <a:solidFill>
                <a:srgbClr val="FF99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TextBox 1048617"/>
          <p:cNvSpPr txBox="1"/>
          <p:nvPr/>
        </p:nvSpPr>
        <p:spPr>
          <a:xfrm>
            <a:off x="118418" y="825752"/>
            <a:ext cx="6947400" cy="2554545"/>
          </a:xfrm>
          <a:prstGeom prst="rect">
            <a:avLst/>
          </a:prstGeom>
        </p:spPr>
        <p:txBody>
          <a:bodyPr wrap="square" rtlCol="0">
            <a:spAutoFit/>
          </a:bodyPr>
          <a:lstStyle/>
          <a:p>
            <a:r>
              <a:rPr lang="en-US" sz="3200" b="1" i="1" dirty="0">
                <a:solidFill>
                  <a:srgbClr val="65FF65"/>
                </a:solidFill>
              </a:rPr>
              <a:t>      </a:t>
            </a:r>
            <a:r>
              <a:rPr lang="ru-RU" sz="3200" b="1" i="1" dirty="0">
                <a:solidFill>
                  <a:srgbClr val="65FF65"/>
                </a:solidFill>
              </a:rPr>
              <a:t>Сленговые слова часто </a:t>
            </a:r>
            <a:r>
              <a:rPr lang="en-US" sz="3200" b="1" i="1" dirty="0">
                <a:solidFill>
                  <a:srgbClr val="65FF65"/>
                </a:solidFill>
              </a:rPr>
              <a:t>        </a:t>
            </a:r>
            <a:r>
              <a:rPr lang="ru-RU" sz="3200" b="1" i="1" dirty="0">
                <a:solidFill>
                  <a:srgbClr val="65FF65"/>
                </a:solidFill>
              </a:rPr>
              <a:t>используются для выражения эмоций, чтобы быть более непринужденными или звучать круто или резко.</a:t>
            </a:r>
          </a:p>
        </p:txBody>
      </p:sp>
      <p:sp>
        <p:nvSpPr>
          <p:cNvPr id="1048619" name="TextBox 1048618"/>
          <p:cNvSpPr txBox="1"/>
          <p:nvPr/>
        </p:nvSpPr>
        <p:spPr>
          <a:xfrm>
            <a:off x="478188" y="3330193"/>
            <a:ext cx="6712321" cy="3046988"/>
          </a:xfrm>
          <a:prstGeom prst="rect">
            <a:avLst/>
          </a:prstGeom>
        </p:spPr>
        <p:txBody>
          <a:bodyPr wrap="square" rtlCol="0" anchor="ctr">
            <a:spAutoFit/>
          </a:bodyPr>
          <a:lstStyle/>
          <a:p>
            <a:pPr algn="l"/>
            <a:r>
              <a:rPr lang="en-US" sz="3200" b="1" i="1" dirty="0">
                <a:solidFill>
                  <a:srgbClr val="65FF65"/>
                </a:solidFill>
              </a:rPr>
              <a:t>      </a:t>
            </a:r>
            <a:r>
              <a:rPr lang="ru-RU" sz="3200" b="1" i="1" dirty="0">
                <a:solidFill>
                  <a:srgbClr val="65FF65"/>
                </a:solidFill>
              </a:rPr>
              <a:t>Сленговые слова могут различаться в зависимости от региона и социальной группы, а некоторые сленговые слова могут быть заимствованы из других языков, например английского.</a:t>
            </a:r>
          </a:p>
        </p:txBody>
      </p:sp>
      <p:pic>
        <p:nvPicPr>
          <p:cNvPr id="2097154" name="Рисунок 2097153"/>
          <p:cNvPicPr>
            <a:picLocks/>
          </p:cNvPicPr>
          <p:nvPr/>
        </p:nvPicPr>
        <p:blipFill>
          <a:blip r:embed="rId2"/>
          <a:srcRect l="499" t="4010" r="848" b="13339"/>
          <a:stretch>
            <a:fillRect/>
          </a:stretch>
        </p:blipFill>
        <p:spPr>
          <a:xfrm rot="5440">
            <a:off x="7121312" y="-442215"/>
            <a:ext cx="5071425" cy="7581197"/>
          </a:xfrm>
          <a:prstGeom prst="rect">
            <a:avLst/>
          </a:prstGeom>
        </p:spPr>
      </p:pic>
      <p:sp>
        <p:nvSpPr>
          <p:cNvPr id="1048620" name="TextBox 1048619"/>
          <p:cNvSpPr txBox="1"/>
          <p:nvPr/>
        </p:nvSpPr>
        <p:spPr>
          <a:xfrm>
            <a:off x="998879" y="0"/>
            <a:ext cx="7914410" cy="646331"/>
          </a:xfrm>
          <a:prstGeom prst="rect">
            <a:avLst/>
          </a:prstGeom>
        </p:spPr>
        <p:txBody>
          <a:bodyPr wrap="square" lIns="91440" tIns="45720" rIns="91440" bIns="45720" rtlCol="0" anchor="t">
            <a:spAutoFit/>
          </a:bodyPr>
          <a:lstStyle/>
          <a:p>
            <a:r>
              <a:rPr lang="ru-RU" altLang="en-US" sz="3200" b="1" i="1" dirty="0">
                <a:solidFill>
                  <a:srgbClr val="F46D43"/>
                </a:solidFill>
                <a:latin typeface="Calibri"/>
                <a:ea typeface="微软雅黑 Light"/>
                <a:cs typeface="Calibri"/>
              </a:rPr>
              <a:t>Применения</a:t>
            </a:r>
            <a:r>
              <a:rPr lang="en-US" altLang="en-US" sz="3200" b="1" i="1" dirty="0">
                <a:solidFill>
                  <a:srgbClr val="F46D43"/>
                </a:solidFill>
                <a:latin typeface="Calibri"/>
                <a:ea typeface="微软雅黑 Light"/>
                <a:cs typeface="Calibri"/>
              </a:rPr>
              <a:t> </a:t>
            </a:r>
            <a:r>
              <a:rPr lang="ru-RU" altLang="en-US" sz="3200" b="1" i="1" dirty="0">
                <a:solidFill>
                  <a:srgbClr val="F46D43"/>
                </a:solidFill>
                <a:latin typeface="Calibri"/>
                <a:ea typeface="微软雅黑 Light"/>
                <a:cs typeface="Calibri"/>
              </a:rPr>
              <a:t>сленговых</a:t>
            </a:r>
            <a:r>
              <a:rPr lang="en-US" altLang="en-US" sz="3600" b="1" i="1" dirty="0">
                <a:solidFill>
                  <a:srgbClr val="F46D43"/>
                </a:solidFill>
                <a:latin typeface="Calibri"/>
                <a:ea typeface="微软雅黑 Light"/>
                <a:cs typeface="Calibri"/>
              </a:rPr>
              <a:t> </a:t>
            </a:r>
            <a:r>
              <a:rPr lang="ru-RU" altLang="en-US" sz="3200" b="1" i="1" dirty="0">
                <a:solidFill>
                  <a:srgbClr val="F46D43"/>
                </a:solidFill>
                <a:latin typeface="Calibri"/>
                <a:ea typeface="微软雅黑 Light"/>
                <a:cs typeface="Calibri"/>
              </a:rPr>
              <a:t>слов</a:t>
            </a:r>
            <a:endParaRPr lang="ru-RU" sz="2800" dirty="0">
              <a:solidFill>
                <a:srgbClr val="F46D43"/>
              </a:solidFill>
              <a:latin typeface="Calibri"/>
              <a:ea typeface="微软雅黑 Light"/>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extBox 1048620"/>
          <p:cNvSpPr txBox="1"/>
          <p:nvPr/>
        </p:nvSpPr>
        <p:spPr>
          <a:xfrm>
            <a:off x="1292492" y="0"/>
            <a:ext cx="8934170" cy="2021841"/>
          </a:xfrm>
          <a:prstGeom prst="rect">
            <a:avLst/>
          </a:prstGeom>
        </p:spPr>
        <p:txBody>
          <a:bodyPr wrap="square" rtlCol="0">
            <a:spAutoFit/>
          </a:bodyPr>
          <a:lstStyle/>
          <a:p>
            <a:pPr algn="l"/>
            <a:r>
              <a:rPr lang="en-US" sz="3200" b="1" i="1">
                <a:solidFill>
                  <a:srgbClr val="65FF65"/>
                </a:solidFill>
              </a:rPr>
              <a:t>     </a:t>
            </a:r>
            <a:r>
              <a:rPr lang="ru-RU" sz="3200" b="1" i="1">
                <a:solidFill>
                  <a:srgbClr val="65FF65"/>
                </a:solidFill>
              </a:rPr>
              <a:t>Некоторые слова могут быть обычными для понимания современных подростков, например, "флексить" - это показать свои достижения и богатство.</a:t>
            </a:r>
          </a:p>
        </p:txBody>
      </p:sp>
      <p:sp>
        <p:nvSpPr>
          <p:cNvPr id="1048622" name="TextBox 1048621"/>
          <p:cNvSpPr txBox="1"/>
          <p:nvPr/>
        </p:nvSpPr>
        <p:spPr>
          <a:xfrm>
            <a:off x="1292492" y="2659378"/>
            <a:ext cx="8798039" cy="1539240"/>
          </a:xfrm>
          <a:prstGeom prst="rect">
            <a:avLst/>
          </a:prstGeom>
        </p:spPr>
        <p:txBody>
          <a:bodyPr wrap="square" rtlCol="0">
            <a:spAutoFit/>
          </a:bodyPr>
          <a:lstStyle/>
          <a:p>
            <a:r>
              <a:rPr lang="en-US" sz="3200" b="1" i="1">
                <a:solidFill>
                  <a:srgbClr val="65FF65"/>
                </a:solidFill>
              </a:rPr>
              <a:t>   </a:t>
            </a:r>
            <a:r>
              <a:rPr lang="ru-RU" sz="3200" b="1" i="1">
                <a:solidFill>
                  <a:srgbClr val="65FF65"/>
                </a:solidFill>
              </a:rPr>
              <a:t>Однако не все слова молодежного сленга встречаются, например, "буллинг" - это форма преступления.</a:t>
            </a:r>
          </a:p>
        </p:txBody>
      </p:sp>
      <p:sp>
        <p:nvSpPr>
          <p:cNvPr id="1048623" name="TextBox 1048622"/>
          <p:cNvSpPr txBox="1"/>
          <p:nvPr/>
        </p:nvSpPr>
        <p:spPr>
          <a:xfrm>
            <a:off x="1292492" y="4836159"/>
            <a:ext cx="8965047" cy="2021840"/>
          </a:xfrm>
          <a:prstGeom prst="rect">
            <a:avLst/>
          </a:prstGeom>
        </p:spPr>
        <p:txBody>
          <a:bodyPr wrap="square" rtlCol="0">
            <a:spAutoFit/>
          </a:bodyPr>
          <a:lstStyle/>
          <a:p>
            <a:r>
              <a:rPr lang="ru-RU" sz="3200" b="1" i="1">
                <a:solidFill>
                  <a:srgbClr val="65FF65"/>
                </a:solidFill>
              </a:rPr>
              <a:t>Важно отметить, что хотя сленговые слова могут быть забавными и полезными, их следует использовать с осторожностью и в соответствующих ситуациях.</a:t>
            </a:r>
          </a:p>
        </p:txBody>
      </p:sp>
    </p:spTree>
  </p:cSld>
  <p:clrMapOvr>
    <a:masterClrMapping/>
  </p:clrMapOvr>
</p:sld>
</file>

<file path=ppt/theme/theme1.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extraClrScheme>
  </a:extraClrSchemeLst>
</a:theme>
</file>

<file path=ppt/theme/theme2.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extraClrScheme>
  </a:extraClrSchemeLst>
</a:theme>
</file>

<file path=ppt/theme/theme3.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extraClrScheme>
  </a:extraClrSchemeLst>
</a:theme>
</file>

<file path=ppt/theme/theme4.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extraClrScheme>
  </a:extraClrScheme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6.xml><?xml version="1.0" encoding="utf-8"?>
<a:theme xmlns:a="http://schemas.openxmlformats.org/drawingml/2006/main" name="Office 主题">
  <a:themeElements>
    <a:clrScheme na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B6CBE6"/>
      </a:accent5>
      <a:accent6>
        <a:srgbClr val="D470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419</Words>
  <Application>Microsoft Office PowerPoint</Application>
  <PresentationFormat>Произвольный</PresentationFormat>
  <Paragraphs>66</Paragraphs>
  <Slides>14</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14</vt:i4>
      </vt:variant>
    </vt:vector>
  </HeadingPairs>
  <TitlesOfParts>
    <vt:vector size="18" baseType="lpstr">
      <vt:lpstr>Office 主题</vt:lpstr>
      <vt:lpstr>Office 主题</vt:lpstr>
      <vt:lpstr>Office 主题</vt:lpstr>
      <vt:lpstr>Office 主题</vt:lpstr>
      <vt:lpstr>Слайд 1</vt:lpstr>
      <vt:lpstr>Слайд 2</vt:lpstr>
      <vt:lpstr>Слайд 3</vt:lpstr>
      <vt:lpstr>Введение </vt:lpstr>
      <vt:lpstr>     Молодежный сленг  - это специфический язык, который используют подростки для общения между собой. Он быстро меняется, и новые слова звучат каждый год. </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annjo</dc:creator>
  <cp:lastModifiedBy>HoMe</cp:lastModifiedBy>
  <cp:revision>225</cp:revision>
  <dcterms:created xsi:type="dcterms:W3CDTF">2015-09-29T10:45:30Z</dcterms:created>
  <dcterms:modified xsi:type="dcterms:W3CDTF">2025-12-10T15:26:40Z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1033-11.2.0.10351</vt:lpwstr>
  </property>
  <property fmtid="{D5CDD505-2E9C-101B-9397-08002B2CF9AE}" pid="3" name="ICV">
    <vt:lpwstr>ce1508cc441d4a30961b8232988e264b</vt:lpwstr>
  </property>
</Properties>
</file>