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1" r:id="rId15"/>
    <p:sldId id="26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5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4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92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3935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4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28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06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79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2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8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65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0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00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40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87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1FA59C-3EFA-411E-B058-4C60F4BF8B8C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D1C0-5907-4C3F-A8EF-BFAA9C483D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375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6401DE-9358-4FCD-B30A-F1A3F562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235"/>
            <a:ext cx="9144000" cy="3334042"/>
          </a:xfrm>
        </p:spPr>
        <p:txBody>
          <a:bodyPr>
            <a:norm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Библиотеки разные нужны, библиотеки разные важны.</a:t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80E492-93C3-4509-AECF-37CAE5576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0" y="4213982"/>
            <a:ext cx="9144000" cy="217978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>Выполнила 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КГБ ПОУ ХДСТ 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Филатова А.Ю.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3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DC1135-E15F-417A-A550-471F648FE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77" y="309708"/>
            <a:ext cx="10397197" cy="895638"/>
          </a:xfrm>
        </p:spPr>
        <p:txBody>
          <a:bodyPr>
            <a:normAutofit/>
          </a:bodyPr>
          <a:lstStyle/>
          <a:p>
            <a:r>
              <a:rPr lang="ru-RU" b="1" dirty="0"/>
              <a:t>Первая библиотека на Руси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7FE52D-6A00-4D42-B272-3710E8B22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9891"/>
            <a:ext cx="10862602" cy="55530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400" dirty="0"/>
              <a:t>Появление первых библиотек на Руси связывают с возникновением на территории нашей страны древнерусского государства - Киевская Русь.</a:t>
            </a:r>
          </a:p>
          <a:p>
            <a:r>
              <a:rPr lang="ru-RU" sz="2400" dirty="0"/>
              <a:t>  Еще до образования централизованного государства Древняя Русь славилась высоким уровнем развития экономики и культуры, выдающимися  архитектурными сооружениями. Широко распространялась письменность: переписка древнерусских и перевод иностранных книг. Первые сведения о появлении книг на Руси относятся примерно к 9-10 вв. Создатель славянской азбуки и христианский миссионер св. Кирилл (Константин) столкнулся в </a:t>
            </a:r>
            <a:r>
              <a:rPr lang="ru-RU" sz="2400" dirty="0" err="1"/>
              <a:t>Корсуне</a:t>
            </a:r>
            <a:r>
              <a:rPr lang="ru-RU" sz="2400" dirty="0"/>
              <a:t> (Херсонесе) с книгами: Евангелие и Псалтирь, написанными “</a:t>
            </a:r>
            <a:r>
              <a:rPr lang="ru-RU" sz="2400" dirty="0" err="1"/>
              <a:t>роусьными</a:t>
            </a:r>
            <a:r>
              <a:rPr lang="ru-RU" sz="2400" dirty="0"/>
              <a:t> </a:t>
            </a:r>
            <a:r>
              <a:rPr lang="ru-RU" sz="2400" dirty="0" err="1"/>
              <a:t>письмены</a:t>
            </a:r>
            <a:r>
              <a:rPr lang="ru-RU" sz="2400" dirty="0"/>
              <a:t>”. Все рукописные книги, а их называли еще “источниками мудрости”, “реками, наполняющими вселенную”, “утешением в печали”, ценились очень высоко. Сама культура была доступна немногим, книги стоили дорого, так как делались из очень дорогого материала– пергамента.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70831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49D599-B254-4539-87AD-A4E1D079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689" y="181498"/>
            <a:ext cx="5257800" cy="6482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Из летописи известно, что в 988 г. великий киевский князь Владимир Святославович собирал детей знатных лиц и отдавал их ”на учение книжное”. Позже летопись рассказывает о Ярославе Мудром, который приказал в Новгороде  «учить книгами”. Книги и другие памятники письменности в 10-11 вв., главным образом, собирались в монастырях, церковных соборах великих князей и высшего духовенства. Все это и привело к возникновению первых библиотек на Руси.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64" y="789709"/>
            <a:ext cx="4627418" cy="56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437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4C7CE-CBEA-4B40-ACCF-752CD5F1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18" y="328180"/>
            <a:ext cx="10515600" cy="623165"/>
          </a:xfrm>
        </p:spPr>
        <p:txBody>
          <a:bodyPr>
            <a:normAutofit fontScale="90000"/>
          </a:bodyPr>
          <a:lstStyle/>
          <a:p>
            <a:r>
              <a:rPr lang="ru-RU" dirty="0"/>
              <a:t>Дальневосточная государственная научная библиотека.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CCE89D-2D0C-476D-9220-5E1D9A3E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431636"/>
            <a:ext cx="10984345" cy="4441627"/>
          </a:xfrm>
        </p:spPr>
        <p:txBody>
          <a:bodyPr/>
          <a:lstStyle/>
          <a:p>
            <a:r>
              <a:rPr lang="ru-RU" dirty="0"/>
              <a:t>18 (6) декабря 1894 года в день именин русского Императора Николая II в городе Хабаровске состоялось скромное торжество: было освящено здание – бывший Инвалидный (</a:t>
            </a:r>
            <a:r>
              <a:rPr lang="ru-RU" dirty="0" err="1"/>
              <a:t>Муравьевский</a:t>
            </a:r>
            <a:r>
              <a:rPr lang="ru-RU" dirty="0"/>
              <a:t>) домик, построенный в городском саду на суммы, оставшиеся от сооружения памятника графу Н. Н. Муравьеву-Амурскому. Здесь разместилась библиотека, которой Государь Император соизволил присвоить имя Николаевской публичной.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418" y="4232729"/>
            <a:ext cx="3804146" cy="23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09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109" y="467880"/>
            <a:ext cx="9137073" cy="4907684"/>
          </a:xfrm>
        </p:spPr>
        <p:txBody>
          <a:bodyPr>
            <a:normAutofit/>
          </a:bodyPr>
          <a:lstStyle/>
          <a:p>
            <a:r>
              <a:rPr lang="ru-RU" dirty="0"/>
              <a:t>Так было положено начало библиотеке, которая сегодня именуется – Краевое государственное бюджетное научное учреждение культуры «Дальневосточная государственная научная библиотека» (ДВГНБ), крупнейшая в дальневосточном регионе по объему фонда, информационным ресурсам, информационной и справочно-библиографической деятельности, социальному статусу, кадровому обеспечению. Неизвестно, какой бы была ее судьба, если бы у истоков ее не стояли просвещенные интеллигентные люди, искренне любящие Дальневосточный край, заботящиеся о его изучении, исследовании, просвещении. Первыми в ряду этих людей стоят генерал-лейтенант С. М. </a:t>
            </a:r>
            <a:r>
              <a:rPr lang="ru-RU" dirty="0" err="1"/>
              <a:t>Духовской</a:t>
            </a:r>
            <a:r>
              <a:rPr lang="ru-RU" dirty="0"/>
              <a:t> и генерал-лейтенант Н. И. </a:t>
            </a:r>
            <a:r>
              <a:rPr lang="ru-RU" dirty="0" err="1"/>
              <a:t>Гродеков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3922" y="4636655"/>
            <a:ext cx="321127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08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C8D67D-231F-4F30-AD64-3C8C571A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1339273"/>
            <a:ext cx="10464800" cy="4365632"/>
          </a:xfrm>
        </p:spPr>
        <p:txBody>
          <a:bodyPr>
            <a:normAutofit/>
          </a:bodyPr>
          <a:lstStyle/>
          <a:p>
            <a:r>
              <a:rPr lang="ru-RU" sz="2400" dirty="0"/>
              <a:t>В настоящее время фонд ДВГНБ насчитывает около 4 млн экземпляров книг, журналов, газет, изданий на электронных носителях, аудио- и видео изданий и других видов документов. Библиотека расположена в шести зданиях Хабаровска.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0" y="3178609"/>
            <a:ext cx="4719893" cy="31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97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37A5B8-4424-48AB-B140-BE54D1D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Заключение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C63A30-2894-471C-8BD1-80A1BE43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Библиотека- это надежный хранитель исторической памяти и наследие прошедших эпох. </a:t>
            </a:r>
          </a:p>
          <a:p>
            <a:r>
              <a:rPr lang="ru-RU" dirty="0"/>
              <a:t>Когда я делала проект, пришла к выводу, что библиотеки посещать полезно и очень интересно. Очень хорошо, что в нашем городе множество библиотек. В некоторых даже есть очень древние издания.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500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2946" y="394447"/>
            <a:ext cx="2952935" cy="1120588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>
                <a:solidFill>
                  <a:schemeClr val="tx1"/>
                </a:solidFill>
              </a:rPr>
              <a:t>«</a:t>
            </a:r>
            <a:r>
              <a:rPr lang="ru-RU" sz="1400" dirty="0">
                <a:solidFill>
                  <a:schemeClr val="tx1"/>
                </a:solidFill>
              </a:rPr>
              <a:t>Дальневосточная государственная научная библиотека» (ДВГНБ)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г. Хабаровск,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ул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Муравьева-Амурского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</a:t>
            </a: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(4212)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32-75-02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fontAlgn="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Пн.-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9.30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19.30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Пт.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Выходной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fontAlgn="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18.0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                                                                                                                                                                         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3659" y="322730"/>
            <a:ext cx="2936241" cy="824752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Хабаровская краевая детская библиотека им. Н.Д. </a:t>
            </a:r>
            <a:r>
              <a:rPr lang="ru-RU" sz="1400" dirty="0" err="1">
                <a:solidFill>
                  <a:schemeClr val="tx1"/>
                </a:solidFill>
              </a:rPr>
              <a:t>Наволочкина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3814462" y="1844749"/>
            <a:ext cx="2946794" cy="44275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124700" y="152401"/>
            <a:ext cx="3105729" cy="833717"/>
          </a:xfrm>
        </p:spPr>
        <p:txBody>
          <a:bodyPr/>
          <a:lstStyle/>
          <a:p>
            <a:r>
              <a:rPr lang="ru-RU" sz="1400" dirty="0"/>
              <a:t> </a:t>
            </a:r>
            <a:r>
              <a:rPr lang="ru-RU" sz="1400" dirty="0">
                <a:solidFill>
                  <a:schemeClr val="tx1"/>
                </a:solidFill>
              </a:rPr>
              <a:t>Центральная городская детская библиотека им. А. Гайдара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7162799" y="1371599"/>
            <a:ext cx="3246925" cy="520849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12" y="1371600"/>
            <a:ext cx="2960743" cy="260872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955" y="1371600"/>
            <a:ext cx="3014009" cy="2592779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52956" y="1709012"/>
            <a:ext cx="3595439" cy="509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г. Хабаровск,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Ленинградская, 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( 4212) 32 -24-15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10.00-16.00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Выходной день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endParaRPr lang="ru-RU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819" y="1371598"/>
            <a:ext cx="3176905" cy="2592779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32820" y="2373982"/>
            <a:ext cx="3264851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г. Хабаровск, Ленинградский пер., д.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(4212) 30-12-13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(4212)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30-19-91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Пн,Вт,Ср,Чт,Пт,Вс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10:00-18:00</a:t>
            </a:r>
          </a:p>
          <a:p>
            <a:pPr fontAlgn="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79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5452"/>
            <a:ext cx="10515600" cy="1325563"/>
          </a:xfrm>
        </p:spPr>
        <p:txBody>
          <a:bodyPr/>
          <a:lstStyle/>
          <a:p>
            <a:pPr algn="ctr"/>
            <a:r>
              <a:rPr lang="ru-RU" sz="6000" dirty="0"/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09852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4B9D4-019F-4F76-8745-6DF22326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Проблема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31DF15-3973-4F2A-8759-EF31F629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5502"/>
          </a:xfrm>
        </p:spPr>
        <p:txBody>
          <a:bodyPr>
            <a:normAutofit/>
          </a:bodyPr>
          <a:lstStyle/>
          <a:p>
            <a:r>
              <a:rPr lang="ru-RU" dirty="0"/>
              <a:t>Люди все реже стали посещать библиотеки.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966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D098D-9E2E-46CF-ABF0-E98BB86B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12874" y="267285"/>
            <a:ext cx="10340926" cy="114587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8B8754-DD60-4287-9444-92145782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65036"/>
          </a:xfrm>
        </p:spPr>
        <p:txBody>
          <a:bodyPr/>
          <a:lstStyle/>
          <a:p>
            <a:r>
              <a:rPr lang="ru-RU" dirty="0"/>
              <a:t>За последние лет 20 интерес к бумажным изданиям стал падать, люди все чаще обращаются к электронным книгам. Появились даже электронные библиотеки. Но количество обычных библиотек не уменьшилось. Все они разные: от маленьких школьных до огромных научных. На мой взгляд, библиотеки с бумажными книгами никуда не денутся, потому что многие предпочитают читать книги в бумажном виде.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67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9077A-7C8D-4B03-80BA-914F1330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FA3B68-1811-4541-9AAB-19B994E0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r>
              <a:rPr lang="ru-RU" dirty="0"/>
              <a:t>Создание рекламного буклета, привлекающего новых читателей в библиотеки города Хабаровска.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1327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BBA4D7-7608-4A7E-A490-A171D3AC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A10FD3-984B-4D00-9DB6-A4C303B2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434" y="2076669"/>
            <a:ext cx="8946541" cy="4195481"/>
          </a:xfrm>
        </p:spPr>
        <p:txBody>
          <a:bodyPr/>
          <a:lstStyle/>
          <a:p>
            <a:r>
              <a:rPr lang="ru-RU" dirty="0"/>
              <a:t>- Найти информацию о Дальневосточной государственной научной библиотеке и других библиотеках нашего города.</a:t>
            </a:r>
          </a:p>
          <a:p>
            <a:r>
              <a:rPr lang="ru-RU" dirty="0"/>
              <a:t>-Изучить специальные технические средства для создания буклета. </a:t>
            </a:r>
          </a:p>
          <a:p>
            <a:r>
              <a:rPr lang="ru-RU" dirty="0"/>
              <a:t>-Создать буклет.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704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A1D84-39B5-44AC-BF6C-D92E9EB4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1AB537-5266-4493-9E91-E234C100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Изучение материалов  интернета </a:t>
            </a:r>
          </a:p>
          <a:p>
            <a:r>
              <a:rPr lang="ru-RU" dirty="0"/>
              <a:t>- Посещение библиотеки</a:t>
            </a:r>
          </a:p>
          <a:p>
            <a:r>
              <a:rPr lang="ru-RU" dirty="0"/>
              <a:t>- Фотографирование</a:t>
            </a:r>
          </a:p>
          <a:p>
            <a:r>
              <a:rPr lang="ru-RU" dirty="0"/>
              <a:t>- Создание буклета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94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4D0AB-5DE0-4C93-BEBB-51C78D53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такое библиотека?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3B9CC8-A017-48D8-A249-D74C33E36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74" y="1882239"/>
            <a:ext cx="4135582" cy="447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</a:t>
            </a:r>
            <a:r>
              <a:rPr lang="ru-RU" sz="3600" dirty="0"/>
              <a:t>Библиотека — учреждение, занимающееся хранением и выдачей книг; книгохранилище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0982" y="2026156"/>
            <a:ext cx="5922818" cy="37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33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EEEE94-E16B-4606-A896-CB6BB880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0836"/>
          </a:xfrm>
        </p:spPr>
        <p:txBody>
          <a:bodyPr/>
          <a:lstStyle/>
          <a:p>
            <a:pPr algn="ctr"/>
            <a:r>
              <a:rPr lang="ru-RU" b="1" dirty="0"/>
              <a:t>История библиотек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B0211-CD87-4661-AF56-852023DF6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4" y="1094784"/>
            <a:ext cx="5721926" cy="53626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Одной из самых значительных библиотек в России была библиотека Приказа печатного двора (Типографская библиотека), созданная в начале 17 века. Из составлявшихся книжных описей библиотеки известно, что в 1649 г. в ней было 148 книг и рукописей, а в 1679 г. - 637 книг и рукописей на русском и иностранных языках.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К концу 17 века она превратилась в крупнейшее книгохранилище России. В ней, кроме собранных книг из разных мест, хранились книги, карты, и рукописи, приславшиеся из-за границы. В 1696 году фонд составлял 333 книги, главным образом на иностранных языках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672" y="1767201"/>
            <a:ext cx="5430982" cy="40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24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7E9693-6793-4DA3-99E5-8D1E216D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818" y="751767"/>
            <a:ext cx="6089073" cy="5872537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Специальные библиотеки в 17 веке имели Пушкарский и Аптекарский приказы. В первой собирались русские и иностранные издания по технике, военному делу, фортификации, архитектуре, астрономии, математике, геометрии, географии и другим наукам. Основание первых специальных библиотек способствовало переходу в 16 - 17 вв. от религиозных к светским книжным собраниям, а также последующему развитию библиотечной мысли в 18 в.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3" y="751767"/>
            <a:ext cx="4488873" cy="2690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148" y="3937358"/>
            <a:ext cx="4620490" cy="25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1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888</TotalTime>
  <Words>942</Words>
  <Application>Microsoft Office PowerPoint</Application>
  <PresentationFormat>Произвольный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 Библиотеки разные нужны, библиотеки разные важны.  </vt:lpstr>
      <vt:lpstr>Проблема </vt:lpstr>
      <vt:lpstr>  Актуальность:</vt:lpstr>
      <vt:lpstr>Цель:</vt:lpstr>
      <vt:lpstr>Задачи: </vt:lpstr>
      <vt:lpstr>Методы: </vt:lpstr>
      <vt:lpstr>Что такое библиотека? </vt:lpstr>
      <vt:lpstr>История библиотек </vt:lpstr>
      <vt:lpstr>Слайд 9</vt:lpstr>
      <vt:lpstr>Первая библиотека на Руси</vt:lpstr>
      <vt:lpstr>Слайд 11</vt:lpstr>
      <vt:lpstr>Дальневосточная государственная научная библиотека.</vt:lpstr>
      <vt:lpstr>Слайд 13</vt:lpstr>
      <vt:lpstr>Слайд 14</vt:lpstr>
      <vt:lpstr>Заключение  </vt:lpstr>
      <vt:lpstr>Слайд 16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Хабаровскому художественному музею</dc:title>
  <dc:creator>полина зубарева</dc:creator>
  <cp:lastModifiedBy>HoMe</cp:lastModifiedBy>
  <cp:revision>49</cp:revision>
  <dcterms:created xsi:type="dcterms:W3CDTF">2019-10-25T08:47:58Z</dcterms:created>
  <dcterms:modified xsi:type="dcterms:W3CDTF">2025-12-10T14:17:13Z</dcterms:modified>
</cp:coreProperties>
</file>