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3" r:id="rId5"/>
    <p:sldId id="257" r:id="rId6"/>
    <p:sldId id="259" r:id="rId7"/>
    <p:sldId id="260" r:id="rId8"/>
    <p:sldId id="25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0" autoAdjust="0"/>
  </p:normalViewPr>
  <p:slideViewPr>
    <p:cSldViewPr showGuides="1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D9358-AB9D-440D-8015-95C3CA8EC51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ABE52-B390-4CF0-9973-667EB07345B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BE52-B390-4CF0-9973-667EB07345B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BE52-B390-4CF0-9973-667EB07345B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BE52-B390-4CF0-9973-667EB07345B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3175"/>
            <a:ext cx="9153525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125538"/>
            <a:ext cx="6908800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351088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8E41CC3-62CC-4CAB-8D65-605A51F00163}" type="datetimeFigureOut">
              <a:rPr lang="ru-RU" smtClean="0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05E7D30-FDF6-4EC1-B151-0BC505F79422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8E41CC3-62CC-4CAB-8D65-605A51F00163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05E7D30-FDF6-4EC1-B151-0BC505F79422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8E41CC3-62CC-4CAB-8D65-605A51F00163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05E7D30-FDF6-4EC1-B151-0BC505F79422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8E41CC3-62CC-4CAB-8D65-605A51F00163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05E7D30-FDF6-4EC1-B151-0BC505F79422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8E41CC3-62CC-4CAB-8D65-605A51F00163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05E7D30-FDF6-4EC1-B151-0BC505F79422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8E41CC3-62CC-4CAB-8D65-605A51F00163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05E7D30-FDF6-4EC1-B151-0BC505F79422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8E41CC3-62CC-4CAB-8D65-605A51F00163}" type="datetimeFigureOut">
              <a:rPr lang="ru-RU" smtClean="0"/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05E7D30-FDF6-4EC1-B151-0BC505F79422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8E41CC3-62CC-4CAB-8D65-605A51F00163}" type="datetimeFigureOut">
              <a:rPr lang="ru-RU" smtClean="0"/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05E7D30-FDF6-4EC1-B151-0BC505F79422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8E41CC3-62CC-4CAB-8D65-605A51F00163}" type="datetimeFigureOut">
              <a:rPr lang="ru-RU" smtClean="0"/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05E7D30-FDF6-4EC1-B151-0BC505F79422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8E41CC3-62CC-4CAB-8D65-605A51F00163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05E7D30-FDF6-4EC1-B151-0BC505F79422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8E41CC3-62CC-4CAB-8D65-605A51F00163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05E7D30-FDF6-4EC1-B151-0BC505F79422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8763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8E41CC3-62CC-4CAB-8D65-605A51F00163}" type="datetimeFigureOut">
              <a:rPr lang="ru-RU" smtClean="0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05E7D30-FDF6-4EC1-B151-0BC505F7942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88640"/>
            <a:ext cx="8501122" cy="2856585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r>
              <a:rPr lang="ru-RU" sz="5400" b="1" dirty="0">
                <a:solidFill>
                  <a:srgbClr val="C00000"/>
                </a:solidFill>
              </a:rPr>
              <a:t>ДИКИЕ ЖИВОТНЫЕ</a:t>
            </a:r>
            <a:r>
              <a:rPr lang="ru-RU" sz="5400" dirty="0"/>
              <a:t> </a:t>
            </a:r>
            <a:endParaRPr lang="ru-RU" sz="5400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83968" y="5949280"/>
            <a:ext cx="525658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Выполнила:Девятова Анна Геннадьевна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37132" y="3812776"/>
            <a:ext cx="2088232" cy="17494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79712" y="2895133"/>
            <a:ext cx="2088232" cy="18352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1920" y="2054052"/>
            <a:ext cx="2171733" cy="16288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24130" y="3828418"/>
            <a:ext cx="3547886" cy="199568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14752" y="1965263"/>
            <a:ext cx="2385671" cy="17903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medveditsa-s-medvezhatami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1520" y="651049"/>
            <a:ext cx="4254449" cy="2602809"/>
          </a:xfrm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651049"/>
            <a:ext cx="4248472" cy="2602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682" y="343852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6682" y="3563746"/>
            <a:ext cx="87773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Медведь – крупное хищное животное, которое умеет плавать и лазить по деревьям. Ноги у медведя толстые, голова массивная с небольшими ушами и глазами, цвет шерсти – коричневый. Хотя медведь – это типичный хищник, он с удовольствием поедает ягоды, плоды, зёрна, траву и  корешкам растений.</a:t>
            </a:r>
            <a:endParaRPr lang="ru-RU" dirty="0"/>
          </a:p>
          <a:p>
            <a:pPr fontAlgn="base"/>
            <a:r>
              <a:rPr lang="ru-RU" dirty="0"/>
              <a:t>В зимний период медведь не нарушает тишину леса, он мирно спит до весны. В случае, если мишка недостаточно откормился осенью, он просыпается зимой и бродит в поисках пищи – становится шатуном.</a:t>
            </a:r>
            <a:endParaRPr lang="ru-RU" dirty="0"/>
          </a:p>
          <a:p>
            <a:pPr fontAlgn="base"/>
            <a:r>
              <a:rPr lang="ru-RU" dirty="0"/>
              <a:t>В конце зимы в медвежьих берлогах появляются медвежата.  Медвежата – большие любители сладкого мёда, черники, малины.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ecreto_de_la_hibernaci_n_de_los_osos_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550383"/>
            <a:ext cx="7749085" cy="57572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21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600" y="332656"/>
            <a:ext cx="6984776" cy="4680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5081242"/>
            <a:ext cx="119795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Белые медведи живут в Арктике ,на северном полюсе. Окрас меха от </a:t>
            </a:r>
            <a:endParaRPr lang="ru-RU" dirty="0"/>
          </a:p>
          <a:p>
            <a:r>
              <a:rPr lang="ru-RU" dirty="0"/>
              <a:t>снежно-белого до желтоватого, благодаря этому медведь почти не заметен</a:t>
            </a:r>
            <a:endParaRPr lang="ru-RU" dirty="0"/>
          </a:p>
          <a:p>
            <a:r>
              <a:rPr lang="ru-RU" dirty="0"/>
              <a:t>на снегу, а вот кожа у белого медведя черная, но ее не видно сквозь</a:t>
            </a:r>
            <a:endParaRPr lang="ru-RU" dirty="0"/>
          </a:p>
          <a:p>
            <a:r>
              <a:rPr lang="ru-RU" dirty="0"/>
              <a:t> густую шерсть, разве что совсем немного - на носу. Они отлично плавают</a:t>
            </a:r>
            <a:endParaRPr lang="ru-RU" dirty="0"/>
          </a:p>
          <a:p>
            <a:r>
              <a:rPr lang="ru-RU" dirty="0"/>
              <a:t> с открытыми глазами под водой, поэтому питаются в основном рыбой.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332656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Важно я хожу по бору, Съесть могу и мухоморы.</a:t>
            </a:r>
            <a:endParaRPr lang="ru-RU" sz="3600" dirty="0"/>
          </a:p>
          <a:p>
            <a:pPr algn="ctr"/>
            <a:r>
              <a:rPr lang="ru-RU" sz="3600" dirty="0"/>
              <a:t>Не боюсь в лесу врага-</a:t>
            </a:r>
            <a:endParaRPr lang="ru-RU" sz="3600" dirty="0"/>
          </a:p>
          <a:p>
            <a:pPr algn="ctr"/>
            <a:r>
              <a:rPr lang="ru-RU" sz="3600" dirty="0"/>
              <a:t>Есть копыта и рога!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339340" y="3183890"/>
            <a:ext cx="3622040" cy="3573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84417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3459" y="259840"/>
            <a:ext cx="7897082" cy="4115739"/>
          </a:xfrm>
        </p:spPr>
      </p:pic>
      <p:sp>
        <p:nvSpPr>
          <p:cNvPr id="5" name="TextBox 4"/>
          <p:cNvSpPr txBox="1"/>
          <p:nvPr/>
        </p:nvSpPr>
        <p:spPr>
          <a:xfrm>
            <a:off x="285720" y="4572008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Лось – крупное животное с мощными ногами, горбоносой мордой, высокой холкой и торчащими ушками. У взрослых самцов есть крупные, широкие рога, которые они сбрасывают зимой. Шерсть коричневого цвета.</a:t>
            </a:r>
            <a:endParaRPr lang="ru-RU" dirty="0"/>
          </a:p>
          <a:p>
            <a:r>
              <a:rPr lang="ru-RU" dirty="0"/>
              <a:t>Питаются лоси ветками деревьев и кустарников, осока, а также болотная растительность.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ова-лося-фото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3528" y="870507"/>
            <a:ext cx="8534752" cy="490243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404664"/>
            <a:ext cx="7490793" cy="56366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/>
              <a:t>Сердитый недотрога</a:t>
            </a:r>
            <a:endParaRPr lang="ru-RU" sz="3600" dirty="0"/>
          </a:p>
          <a:p>
            <a:pPr algn="ctr">
              <a:buNone/>
            </a:pPr>
            <a:r>
              <a:rPr lang="ru-RU" sz="3600" dirty="0"/>
              <a:t>Живет в глуши лесной.</a:t>
            </a:r>
            <a:endParaRPr lang="ru-RU" sz="3600" dirty="0"/>
          </a:p>
          <a:p>
            <a:pPr algn="ctr">
              <a:buNone/>
            </a:pPr>
            <a:r>
              <a:rPr lang="ru-RU" sz="3600" dirty="0"/>
              <a:t>Иголок очень много,</a:t>
            </a:r>
            <a:endParaRPr lang="ru-RU" sz="3600" dirty="0"/>
          </a:p>
          <a:p>
            <a:pPr algn="ctr">
              <a:buNone/>
            </a:pPr>
            <a:r>
              <a:rPr lang="ru-RU" sz="3600" dirty="0"/>
              <a:t>А нитки не одной.</a:t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259632" y="3025858"/>
            <a:ext cx="5832648" cy="3355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jiha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5225" y="316082"/>
            <a:ext cx="6573549" cy="4510593"/>
          </a:xfrm>
        </p:spPr>
      </p:pic>
      <p:sp>
        <p:nvSpPr>
          <p:cNvPr id="6" name="TextBox 5"/>
          <p:cNvSpPr txBox="1"/>
          <p:nvPr/>
        </p:nvSpPr>
        <p:spPr>
          <a:xfrm>
            <a:off x="580996" y="543878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2420" y="4826675"/>
            <a:ext cx="8759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Спина ежика покрыта иглами. Иголочки на  спине белые  у основания и на кончике, а в середине черные, животик покрыт мягкой шерсткой коричневого или белого цвета.</a:t>
            </a:r>
            <a:endParaRPr lang="ru-RU" dirty="0"/>
          </a:p>
          <a:p>
            <a:r>
              <a:rPr lang="ru-RU" dirty="0"/>
              <a:t>Мордочка вытянутая и заканчивается острым носиком. Глазки круглые и черные. Ушки мелкие, зубки острые.</a:t>
            </a:r>
            <a:endParaRPr lang="ru-RU" dirty="0"/>
          </a:p>
          <a:p>
            <a:r>
              <a:rPr lang="ru-RU" dirty="0"/>
              <a:t>Питается личинками насекомых,  улитками, червями, слизняками, многоножками, а также ягодами, желудями и грибами.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ото-4-Еж-выглядывает-из-норы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7158" y="428604"/>
            <a:ext cx="8480875" cy="565391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32"/>
            <a:ext cx="7416824" cy="29523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/>
              <a:t>Это что за зверь лесной,</a:t>
            </a:r>
            <a:endParaRPr lang="ru-RU" sz="3600" dirty="0"/>
          </a:p>
          <a:p>
            <a:pPr algn="ctr">
              <a:buNone/>
            </a:pPr>
            <a:r>
              <a:rPr lang="ru-RU" sz="3600" dirty="0"/>
              <a:t>Встал, как столбик под сосной.</a:t>
            </a:r>
            <a:endParaRPr lang="ru-RU" sz="3600" dirty="0"/>
          </a:p>
          <a:p>
            <a:pPr algn="ctr">
              <a:buNone/>
            </a:pPr>
            <a:r>
              <a:rPr lang="ru-RU" sz="3600" dirty="0"/>
              <a:t>И стоит среди травы-</a:t>
            </a:r>
            <a:endParaRPr lang="ru-RU" sz="3600" dirty="0"/>
          </a:p>
          <a:p>
            <a:pPr algn="ctr">
              <a:buNone/>
            </a:pPr>
            <a:r>
              <a:rPr lang="ru-RU" sz="3600" dirty="0"/>
              <a:t>Уши больше головы?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23528" y="2564904"/>
            <a:ext cx="7560840" cy="381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fontScale="70000"/>
          </a:bodyPr>
          <a:lstStyle/>
          <a:p>
            <a:pPr>
              <a:buNone/>
            </a:pPr>
            <a:r>
              <a:rPr lang="ru-RU" sz="2800" b="1" dirty="0">
                <a:solidFill>
                  <a:srgbClr val="C00000"/>
                </a:solidFill>
              </a:rPr>
              <a:t>Цель</a:t>
            </a:r>
            <a:r>
              <a:rPr lang="ru-RU" sz="2800" dirty="0">
                <a:solidFill>
                  <a:srgbClr val="C00000"/>
                </a:solidFill>
              </a:rPr>
              <a:t>: </a:t>
            </a:r>
            <a:endParaRPr lang="ru-RU" sz="28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dirty="0"/>
              <a:t>Закрепить знания детей о диких животных.</a:t>
            </a:r>
            <a:endParaRPr lang="ru-RU" sz="2800" dirty="0"/>
          </a:p>
          <a:p>
            <a:pPr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Задачи</a:t>
            </a:r>
            <a:r>
              <a:rPr lang="ru-RU" sz="2800" dirty="0">
                <a:solidFill>
                  <a:srgbClr val="C00000"/>
                </a:solidFill>
              </a:rPr>
              <a:t>:</a:t>
            </a:r>
            <a:endParaRPr lang="ru-RU" sz="28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b="1" dirty="0">
                <a:solidFill>
                  <a:srgbClr val="C00000"/>
                </a:solidFill>
              </a:rPr>
              <a:t>Образовательная</a:t>
            </a:r>
            <a:r>
              <a:rPr lang="ru-RU" sz="2800" dirty="0">
                <a:solidFill>
                  <a:srgbClr val="C00000"/>
                </a:solidFill>
              </a:rPr>
              <a:t>:</a:t>
            </a:r>
            <a:endParaRPr lang="ru-RU" sz="28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углублять знания детей о диких животных, названиях детенышей;</a:t>
            </a:r>
            <a:endParaRPr lang="ru-RU" sz="2800" dirty="0"/>
          </a:p>
          <a:p>
            <a:pPr>
              <a:buNone/>
            </a:pPr>
            <a:r>
              <a:rPr lang="ru-RU" sz="2800" dirty="0"/>
              <a:t>расширять представление о среде обитания животных.</a:t>
            </a:r>
            <a:endParaRPr lang="ru-RU" sz="2800" dirty="0"/>
          </a:p>
          <a:p>
            <a:pPr>
              <a:buNone/>
            </a:pPr>
            <a:r>
              <a:rPr lang="ru-RU" sz="2800" b="1" dirty="0">
                <a:solidFill>
                  <a:srgbClr val="C00000"/>
                </a:solidFill>
              </a:rPr>
              <a:t>Развивающие</a:t>
            </a:r>
            <a:r>
              <a:rPr lang="ru-RU" sz="2800" dirty="0">
                <a:solidFill>
                  <a:srgbClr val="C00000"/>
                </a:solidFill>
              </a:rPr>
              <a:t>: </a:t>
            </a:r>
            <a:endParaRPr lang="ru-RU" sz="28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dirty="0"/>
              <a:t>развивать внимание, память детей, наблюдательность, умение слушать взрослого, отвечать на вопросы.</a:t>
            </a:r>
            <a:endParaRPr lang="ru-RU" sz="2800" dirty="0"/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Воспитательная</a:t>
            </a:r>
            <a:r>
              <a:rPr lang="ru-RU" dirty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воспитывать отзывчивость, доброжелательность, любознательность, бережное отношение к животным.</a:t>
            </a:r>
            <a:endParaRPr lang="ru-RU" dirty="0"/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Оборудование: </a:t>
            </a:r>
            <a:endParaRPr lang="ru-RU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/>
              <a:t>Игрушки – заяц, волк, лиса, медведь,  кабан, ёжик, белка, лось. </a:t>
            </a: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208912" cy="1440160"/>
          </a:xfrm>
        </p:spPr>
        <p:txBody>
          <a:bodyPr>
            <a:noAutofit/>
          </a:bodyPr>
          <a:lstStyle/>
          <a:p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Рисунок 4" descr="снится-заяц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664" y="260648"/>
            <a:ext cx="5544616" cy="4270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3861048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            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endParaRPr lang="ru-RU" sz="1600" dirty="0"/>
          </a:p>
          <a:p>
            <a:endParaRPr lang="ru-RU" sz="1600" dirty="0">
              <a:solidFill>
                <a:schemeClr val="tx1"/>
              </a:solidFill>
              <a:latin typeface="+mn-lt"/>
            </a:endParaRPr>
          </a:p>
          <a:p>
            <a:r>
              <a:rPr lang="ru-RU" sz="1600" dirty="0">
                <a:solidFill>
                  <a:schemeClr val="tx1"/>
                </a:solidFill>
                <a:latin typeface="+mn-lt"/>
              </a:rPr>
              <a:t>  Живет заяц в лесу. Уши у него длинные, маленький хвост, задние лапы – сильные. 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  Летом заяц – серый, рыжевато-серый, грифельный. Зимой – белый. Врагов у зайца – 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  хоть отбавляй. Волки, лисы, хищные птицы, всех он опасается. Но догнать и поймать зайца непросто. Лапы у него сильные и прыгучие.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Питаются зайцы в основном растительной пищей- корнями и корой деревьев, листьями и стеблями растений, овощами и фруктами.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krolik_pole.pn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3527" y="476672"/>
            <a:ext cx="8474777" cy="577172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16633"/>
            <a:ext cx="7202761" cy="25922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4400" dirty="0"/>
          </a:p>
          <a:p>
            <a:pPr algn="ctr">
              <a:buNone/>
            </a:pPr>
            <a:r>
              <a:rPr lang="ru-RU" sz="4400" dirty="0"/>
              <a:t>Полосатая спинка, </a:t>
            </a:r>
            <a:endParaRPr lang="ru-RU" sz="4400" dirty="0"/>
          </a:p>
          <a:p>
            <a:pPr algn="ctr">
              <a:buNone/>
            </a:pPr>
            <a:r>
              <a:rPr lang="ru-RU" sz="4400" dirty="0"/>
              <a:t>Серая щетинка.</a:t>
            </a:r>
            <a:endParaRPr lang="ru-RU" sz="4400" dirty="0"/>
          </a:p>
          <a:p>
            <a:pPr algn="ctr">
              <a:buNone/>
            </a:pPr>
            <a:r>
              <a:rPr lang="ru-RU" sz="4400" dirty="0"/>
              <a:t>По лесу шатается,</a:t>
            </a:r>
            <a:endParaRPr lang="ru-RU" sz="4400" dirty="0"/>
          </a:p>
          <a:p>
            <a:pPr algn="ctr">
              <a:buNone/>
            </a:pPr>
            <a:r>
              <a:rPr lang="ru-RU" sz="4400" dirty="0"/>
              <a:t>Желудями питается.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331640" y="2780928"/>
            <a:ext cx="5976664" cy="3682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869160"/>
            <a:ext cx="8472518" cy="1774550"/>
          </a:xfrm>
        </p:spPr>
        <p:txBody>
          <a:bodyPr>
            <a:noAutofit/>
          </a:bodyPr>
          <a:lstStyle/>
          <a:p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6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Дикие свиньи живут в лесу. Они предпочитают серые, влажные места, где любят поваляться в грязи. У взрослого кабана есть клыки, напоминающие кинжалы. Клыками они выкапывают сочные корешки из земли и защищаются от врагов. Самку дикого кабана иногда называют чушкой.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Именно она строит сучьев большое гнездо для своего потомства. Поросята рождаются очень симпатичные, полосатые.</a:t>
            </a:r>
            <a:br>
              <a:rPr lang="ru-RU" sz="1600" dirty="0">
                <a:solidFill>
                  <a:schemeClr val="tx1"/>
                </a:solidFill>
              </a:rPr>
            </a:br>
            <a:br>
              <a:rPr lang="ru-RU" sz="1600" dirty="0">
                <a:solidFill>
                  <a:schemeClr val="tx1"/>
                </a:solidFill>
              </a:rPr>
            </a:br>
            <a:br>
              <a:rPr lang="ru-RU" sz="1600" dirty="0">
                <a:solidFill>
                  <a:schemeClr val="tx1"/>
                </a:solidFill>
              </a:rPr>
            </a:br>
            <a:br>
              <a:rPr lang="ru-RU" sz="16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Кабан – это крупное животное . От кабана произошли домашние свиньи, поэтому внешне эти животные очень похожи. У кабана плотное туловище, крупная голова, большие и заостренные уши, хвост средней длины с кисточкой. Тело покрыто жесткой щетиной.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Кабаны всеядны, но в основном их меню состоит из растительной пищи. Кабаны охотно поедают желуди, орехи, грибы, ягоды, луковицы, клубни, корни и корневища различных растений.</a:t>
            </a: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/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Kaban-ili-dikaya-svinya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1560" y="216450"/>
            <a:ext cx="7344816" cy="475252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-2-Кабаны-поедаают-корни-растений-450x338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5536" y="357166"/>
            <a:ext cx="8352928" cy="606334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0"/>
            <a:ext cx="9011344" cy="63246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3600" dirty="0"/>
          </a:p>
          <a:p>
            <a:pPr algn="ctr">
              <a:buNone/>
            </a:pPr>
            <a:r>
              <a:rPr lang="ru-RU" sz="3600" dirty="0"/>
              <a:t>Хожу в пушистой шубке,</a:t>
            </a:r>
            <a:endParaRPr lang="ru-RU" sz="3600" dirty="0"/>
          </a:p>
          <a:p>
            <a:pPr algn="ctr">
              <a:buNone/>
            </a:pPr>
            <a:r>
              <a:rPr lang="ru-RU" sz="3600" dirty="0"/>
              <a:t>Живу в густом лесу.</a:t>
            </a:r>
            <a:endParaRPr lang="ru-RU" sz="3600" dirty="0"/>
          </a:p>
          <a:p>
            <a:pPr algn="ctr">
              <a:buNone/>
            </a:pPr>
            <a:r>
              <a:rPr lang="ru-RU" sz="3600" dirty="0"/>
              <a:t>В дупле на старом дубе</a:t>
            </a:r>
            <a:endParaRPr lang="ru-RU" sz="3600" dirty="0"/>
          </a:p>
          <a:p>
            <a:pPr algn="ctr">
              <a:buNone/>
            </a:pPr>
            <a:r>
              <a:rPr lang="ru-RU" sz="3600" dirty="0"/>
              <a:t>Орешки я грызу.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331640" y="3021540"/>
            <a:ext cx="5328592" cy="357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 (1)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7544" y="342799"/>
            <a:ext cx="7740352" cy="4511994"/>
          </a:xfrm>
        </p:spPr>
      </p:pic>
      <p:sp>
        <p:nvSpPr>
          <p:cNvPr id="5" name="TextBox 4"/>
          <p:cNvSpPr txBox="1"/>
          <p:nvPr/>
        </p:nvSpPr>
        <p:spPr>
          <a:xfrm>
            <a:off x="323528" y="5157192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Белка – это  не большой грызун, обладательница пушистого хвоста, торчащих ушек с кисточками и ловких лапок.</a:t>
            </a:r>
            <a:endParaRPr lang="ru-RU" sz="1600" dirty="0"/>
          </a:p>
          <a:p>
            <a:r>
              <a:rPr lang="ru-RU" sz="1600" dirty="0"/>
              <a:t> Питается белочка растительной пищей – грибами ,ягодами, плодами деревьев, орехами, желудями.  Зверек очень забывчивый, на зиму запасая орешки, она их зарывает в землю, а потом не помнит где они.</a:t>
            </a:r>
            <a:endParaRPr lang="ru-RU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67727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28596" y="357166"/>
            <a:ext cx="8429652" cy="612554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47248" cy="446449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587" y="796704"/>
            <a:ext cx="1481328" cy="1926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15928"/>
            <a:ext cx="1834896" cy="1249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133" y="361832"/>
            <a:ext cx="1769102" cy="18567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672" y="4647024"/>
            <a:ext cx="2011680" cy="14142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56" y="4596736"/>
            <a:ext cx="2499360" cy="18409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821680" y="4639408"/>
            <a:ext cx="3108960" cy="1840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60" y="0"/>
            <a:ext cx="8435340" cy="3322320"/>
          </a:xfrm>
        </p:spPr>
        <p:txBody>
          <a:bodyPr>
            <a:normAutofit fontScale="75000" lnSpcReduction="20000"/>
          </a:bodyPr>
          <a:lstStyle/>
          <a:p>
            <a:pPr algn="ctr">
              <a:buNone/>
            </a:pPr>
            <a:endParaRPr lang="ru-RU" sz="4800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400" dirty="0"/>
              <a:t>У меня роскошный хвост,</a:t>
            </a:r>
            <a:endParaRPr lang="ru-RU" sz="4400" dirty="0"/>
          </a:p>
          <a:p>
            <a:pPr algn="ctr">
              <a:buNone/>
            </a:pPr>
            <a:r>
              <a:rPr lang="ru-RU" sz="4400" dirty="0"/>
              <a:t>А характер мой не прост-</a:t>
            </a:r>
            <a:endParaRPr lang="ru-RU" sz="4400" dirty="0"/>
          </a:p>
          <a:p>
            <a:pPr algn="ctr">
              <a:buNone/>
            </a:pPr>
            <a:r>
              <a:rPr lang="ru-RU" sz="4400" dirty="0"/>
              <a:t>Я коварна и хитра.</a:t>
            </a:r>
            <a:endParaRPr lang="ru-RU" sz="4400" dirty="0"/>
          </a:p>
          <a:p>
            <a:pPr algn="ctr">
              <a:buNone/>
            </a:pPr>
            <a:r>
              <a:rPr lang="ru-RU" sz="4400" dirty="0"/>
              <a:t>Глубоко моя нора</a:t>
            </a:r>
            <a:br>
              <a:rPr lang="ru-RU" sz="4400" dirty="0"/>
            </a:b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57200" y="2636912"/>
            <a:ext cx="5770984" cy="4077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_8559155272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7545" y="332656"/>
            <a:ext cx="6336704" cy="4042817"/>
          </a:xfrm>
        </p:spPr>
      </p:pic>
      <p:sp>
        <p:nvSpPr>
          <p:cNvPr id="5" name="TextBox 4"/>
          <p:cNvSpPr txBox="1"/>
          <p:nvPr/>
        </p:nvSpPr>
        <p:spPr>
          <a:xfrm>
            <a:off x="323528" y="4437112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Лиса имеет рыжий мех,  вытянутую, узкую морду,  длинный и пушистый хвост. </a:t>
            </a:r>
            <a:endParaRPr lang="ru-RU" dirty="0"/>
          </a:p>
          <a:p>
            <a:r>
              <a:rPr lang="ru-RU" dirty="0"/>
              <a:t>Она живет в глубокой норе ,которую роет  в  овраге или под кустом.  Для того ,чтобы там было тепло она ее устилает мохом , сухой травой и шерстью.</a:t>
            </a:r>
            <a:endParaRPr lang="ru-RU" dirty="0"/>
          </a:p>
          <a:p>
            <a:r>
              <a:rPr lang="ru-RU" dirty="0"/>
              <a:t>Лисица – настоящий охотник, хищница, которая питается зайцами, утками, ежами, мышами, в деревнях ворует кур и яйца.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(24).jpg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29782" y="247337"/>
            <a:ext cx="8484435" cy="63633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-215854"/>
            <a:ext cx="9083352" cy="38164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>
                <a:solidFill>
                  <a:srgbClr val="C00000"/>
                </a:solidFill>
              </a:rPr>
              <a:t>                              </a:t>
            </a:r>
            <a:endParaRPr lang="ru-RU" sz="2800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3600" dirty="0"/>
              <a:t>Серый я, живу в лесу</a:t>
            </a:r>
            <a:endParaRPr lang="ru-RU" sz="3600" dirty="0"/>
          </a:p>
          <a:p>
            <a:pPr algn="ctr">
              <a:buNone/>
            </a:pPr>
            <a:r>
              <a:rPr lang="ru-RU" sz="3600" dirty="0"/>
              <a:t>Знаю рыжую лису.</a:t>
            </a:r>
            <a:endParaRPr lang="ru-RU" sz="3600" dirty="0"/>
          </a:p>
          <a:p>
            <a:pPr algn="ctr">
              <a:buNone/>
            </a:pPr>
            <a:r>
              <a:rPr lang="ru-RU" sz="3600" dirty="0"/>
              <a:t>Песню грустную тяну,</a:t>
            </a:r>
            <a:endParaRPr lang="ru-RU" sz="3600" dirty="0"/>
          </a:p>
          <a:p>
            <a:pPr algn="ctr">
              <a:buNone/>
            </a:pPr>
            <a:r>
              <a:rPr lang="ru-RU" sz="3600" dirty="0"/>
              <a:t>Громко вою на луну.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83568" y="2773062"/>
            <a:ext cx="5040560" cy="3762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857760"/>
            <a:ext cx="8786874" cy="200024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50000"/>
              </a:lnSpc>
            </a:pPr>
            <a:r>
              <a:rPr lang="ru-RU" sz="711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Волк – стайное животное, которое живет как большими, так и маленькими семьями. Морда у волка вытянутая, зубы острые и крепкие. Шерсть обычно светло-серая, бывает с черным, белым или рыжеватым оттенком, встречаются волки с абсолютно черной и абсолютно белой шерстью.</a:t>
            </a:r>
            <a:endParaRPr lang="ru-RU" sz="711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</a:pPr>
            <a:r>
              <a:rPr lang="ru-RU" sz="711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Волки – хищники. Их добычею могут стать лоси, кабаны, бараны, косули, зайцы, белки, птицы и т.д. Кроме мяса они также могут поедать грибы, ягоды, траву и лисья.</a:t>
            </a:r>
            <a:br>
              <a:rPr lang="ru-RU" sz="711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sz="1200" dirty="0">
                <a:solidFill>
                  <a:schemeClr val="tx1"/>
                </a:solidFill>
              </a:rPr>
            </a:b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808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260350"/>
            <a:ext cx="6922770" cy="45929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Klyatva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620688"/>
            <a:ext cx="8568952" cy="56658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355160" cy="4752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/>
              <a:t>Из берлоги слышен храп-</a:t>
            </a:r>
            <a:endParaRPr lang="ru-RU" sz="3600" dirty="0"/>
          </a:p>
          <a:p>
            <a:pPr algn="ctr">
              <a:buNone/>
            </a:pPr>
            <a:r>
              <a:rPr lang="ru-RU" sz="3600" dirty="0"/>
              <a:t>Спит хозяин, косолап.</a:t>
            </a:r>
            <a:endParaRPr lang="ru-RU" sz="3600" dirty="0"/>
          </a:p>
          <a:p>
            <a:pPr algn="ctr">
              <a:buNone/>
            </a:pPr>
            <a:r>
              <a:rPr lang="ru-RU" sz="3600" dirty="0"/>
              <a:t> Всю округу замело,</a:t>
            </a:r>
            <a:endParaRPr lang="ru-RU" sz="3600" dirty="0"/>
          </a:p>
          <a:p>
            <a:pPr algn="ctr">
              <a:buNone/>
            </a:pPr>
            <a:r>
              <a:rPr lang="ru-RU" sz="3600" dirty="0"/>
              <a:t> Но ему во сне тепло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852936"/>
            <a:ext cx="7283152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0</TotalTime>
  <Words>5136</Words>
  <Application>WPS Presentation</Application>
  <PresentationFormat>Экран (4:3)</PresentationFormat>
  <Paragraphs>106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Arial</vt:lpstr>
      <vt:lpstr>SimSun</vt:lpstr>
      <vt:lpstr>Wingdings</vt:lpstr>
      <vt:lpstr>Corbel</vt:lpstr>
      <vt:lpstr>Microsoft YaHei</vt:lpstr>
      <vt:lpstr>Arial Unicode MS</vt:lpstr>
      <vt:lpstr>Calibri</vt:lpstr>
      <vt:lpstr>Constantia</vt:lpstr>
      <vt:lpstr>MS UI Gothic</vt:lpstr>
      <vt:lpstr>PMingLiU</vt:lpstr>
      <vt:lpstr>Times New Roman</vt:lpstr>
      <vt:lpstr>Data Pie Charts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</vt:lpstr>
      <vt:lpstr>PowerPoint 演示文稿</vt:lpstr>
      <vt:lpstr>PowerPoint 演示文稿</vt:lpstr>
      <vt:lpstr>                 Дикие свиньи живут в лесу. Они предпочитают серые, влажные места, где любят поваляться в грязи. У взрослого кабана есть клыки, напоминающие кинжалы. Клыками они выкапывают сочные корешки из земли и защищаются от врагов. Самку дикого кабана иногда называют чушкой. Именно она строит сучьев большое гнездо для своего потомства. Поросята рождаются очень симпатичные, полосатые.          Кабан – это крупное животное . От кабана произошли домашние свиньи, поэтому внешне эти животные очень похожи. У кабана плотное туловище, крупная голова, большие и заостренные уши, хвост средней длины с кисточкой. Тело покрыто жесткой щетиной. Кабаны всеядны, но в основном их меню состоит из растительной пищи. Кабаны охотно поедают желуди, орехи, грибы, ягоды, луковицы, клубни, корни и корневища различных растений.    </vt:lpstr>
      <vt:lpstr>PowerPoint 演示文稿</vt:lpstr>
      <vt:lpstr>PowerPoint 演示文稿</vt:lpstr>
      <vt:lpstr>PowerPoint 演示文稿</vt:lpstr>
      <vt:lpstr>PowerPoint 演示文稿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41</cp:revision>
  <dcterms:created xsi:type="dcterms:W3CDTF">2017-11-06T06:11:00Z</dcterms:created>
  <dcterms:modified xsi:type="dcterms:W3CDTF">2023-12-12T15:38:13Z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AD2A6306075A41E99D5F7C5464E97E87_12</vt:lpwstr>
  </property>
  <property fmtid="{D5CDD505-2E9C-101B-9397-08002B2CF9AE}" pid="3" name="KSOProductBuildVer">
    <vt:lpwstr>1049-12.2.0.13306</vt:lpwstr>
  </property>
</Properties>
</file>