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8" r:id="rId5"/>
    <p:sldId id="261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2030" y="1052736"/>
            <a:ext cx="8229600" cy="410445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Тема: «Использование массажных дорожек   в 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физкультурно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–оздоровительной работе с детьми дошкольного возраста»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ÐÐ°ÑÑÐ¸Ð½ÐºÐ¸ Ð¿Ð¾ Ð·Ð°Ð¿ÑÐ¾ÑÑ ÐºÐ°ÑÑÐ¸Ð½ÐºÐ¸  Ð´Ð»Ñ Ð´ÐµÑÐµÐ¹ Ð·Ð°ÐºÐ°Ð»Ð¸Ð²Ð°Ð½Ð¸Ðµ Ð¼Ð°ÑÑÐ°Ð¶Ð½ÑÐµ Ð´Ð¾ÑÐ¾Ð¶ÐºÐ¸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324036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8" name="Picture 2" descr="ÐÐ°ÑÑÐ°Ð¶Ð½ÑÐ¹ ÐºÐ¾Ð²ÑÐ¸Ðº, ROM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0383">
            <a:off x="5639738" y="3627115"/>
            <a:ext cx="2978696" cy="2740103"/>
          </a:xfrm>
          <a:prstGeom prst="rect">
            <a:avLst/>
          </a:prstGeom>
          <a:noFill/>
        </p:spPr>
      </p:pic>
      <p:pic>
        <p:nvPicPr>
          <p:cNvPr id="34820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501008"/>
            <a:ext cx="1800201" cy="1368152"/>
          </a:xfrm>
          <a:prstGeom prst="rect">
            <a:avLst/>
          </a:prstGeom>
          <a:noFill/>
        </p:spPr>
      </p:pic>
      <p:pic>
        <p:nvPicPr>
          <p:cNvPr id="6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229200"/>
            <a:ext cx="1224136" cy="1008112"/>
          </a:xfrm>
          <a:prstGeom prst="rect">
            <a:avLst/>
          </a:prstGeom>
          <a:noFill/>
        </p:spPr>
      </p:pic>
      <p:pic>
        <p:nvPicPr>
          <p:cNvPr id="7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4116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Перспектива: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продолжение работы по использованию нестандартного физкультурного оборудования.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60851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4" name="Picture 4" descr="ÐÐ°ÑÑÐ¸Ð½ÐºÐ¸ Ð¿Ð¾ Ð·Ð°Ð¿ÑÐ¾ÑÑ Ð¼Ð°ÑÑÐ°Ð¶Ð½ÑÐµ Ð´Ð¾ÑÐ¾Ð¶ÐºÐ¸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464496" cy="2808312"/>
          </a:xfrm>
          <a:prstGeom prst="rect">
            <a:avLst/>
          </a:prstGeom>
          <a:noFill/>
        </p:spPr>
      </p:pic>
      <p:pic>
        <p:nvPicPr>
          <p:cNvPr id="25606" name="Picture 6" descr="ÐÐ°ÑÑÐ¸Ð½ÐºÐ¸ Ð¿Ð¾ Ð·Ð°Ð¿ÑÐ¾ÑÑ Ð¼Ð°ÑÑÐ°Ð¶Ð½ÑÐµ Ð´Ð¾ÑÐ¾Ð¶ÐºÐ¸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39248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-63787"/>
            <a:ext cx="7308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971600" y="280793"/>
            <a:ext cx="74168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Период и этапы реализации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Среднесрочный (октябрь-февраль)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1 этап подготовительный: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Постановка цели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подбор методической литературы.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2 этап основной: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работа с родителями (сбор материала, оформление выставки семейных работ "Массажные коврики и дорожки", поиск необходимой информации);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 работа с детьми по образовательным областям.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Calibri" pitchFamily="34" charset="0"/>
                <a:cs typeface="Times New Roman" pitchFamily="18" charset="0"/>
              </a:rPr>
              <a:t>3 этап заключительный: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-презентация проекта;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-обобщение результатов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21088"/>
            <a:ext cx="1800201" cy="1368152"/>
          </a:xfrm>
          <a:prstGeom prst="rect">
            <a:avLst/>
          </a:prstGeom>
          <a:noFill/>
        </p:spPr>
      </p:pic>
      <p:pic>
        <p:nvPicPr>
          <p:cNvPr id="5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229200"/>
            <a:ext cx="1800201" cy="1368152"/>
          </a:xfrm>
          <a:prstGeom prst="rect">
            <a:avLst/>
          </a:prstGeom>
          <a:noFill/>
        </p:spPr>
      </p:pic>
      <p:pic>
        <p:nvPicPr>
          <p:cNvPr id="6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077072"/>
            <a:ext cx="122413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55576" y="1094859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Дети средней группы 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Родители воспитанников,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Воспитатели группы,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Инструктор по физической культуре.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Зарядка для детей 3-4 лет в детском саду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17646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272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оздоровление организма ребенка при помощи массажных дорожек и использование их в целях профилактики плоскостопия, посредством воздействия на биологически активные точки стопы у воспитанников группы.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31748" name="Picture 4" descr="ÐÐ°ÑÑÐ¸Ð½ÐºÐ¸ Ð¿Ð¾ Ð·Ð°Ð¿ÑÐ¾ÑÑ Ð¼Ð°ÑÑÐ°Ð¶Ð½ÑÐµ Ð´Ð¾ÑÐ¾Ð¶ÐºÐ¸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5256584" cy="308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80648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b="1" dirty="0" smtClean="0"/>
              <a:t>расширить знания воспитанников о средствах и методах активного оздоровления организма;</a:t>
            </a:r>
            <a:endParaRPr lang="ru-RU" dirty="0" smtClean="0"/>
          </a:p>
          <a:p>
            <a:pPr lvl="0"/>
            <a:r>
              <a:rPr lang="ru-RU" b="1" dirty="0" smtClean="0"/>
              <a:t>уточнить понятия о строении организма человека;</a:t>
            </a:r>
            <a:endParaRPr lang="ru-RU" dirty="0" smtClean="0"/>
          </a:p>
          <a:p>
            <a:pPr lvl="0"/>
            <a:r>
              <a:rPr lang="ru-RU" b="1" dirty="0" smtClean="0"/>
              <a:t>способствовать профилактике плоскостопия у воспитанников группы</a:t>
            </a:r>
            <a:endParaRPr lang="ru-RU" dirty="0" smtClean="0"/>
          </a:p>
          <a:p>
            <a:pPr lvl="0"/>
            <a:r>
              <a:rPr lang="ru-RU" b="1" dirty="0" smtClean="0"/>
              <a:t>развивать воображение и творческие способности воспитанников;</a:t>
            </a:r>
            <a:endParaRPr lang="ru-RU" dirty="0" smtClean="0"/>
          </a:p>
          <a:p>
            <a:pPr lvl="0"/>
            <a:r>
              <a:rPr lang="ru-RU" b="1" dirty="0" smtClean="0"/>
              <a:t>развивать пространственную координацию с помощью игр на массажном коврике;</a:t>
            </a:r>
            <a:endParaRPr lang="ru-RU" dirty="0" smtClean="0"/>
          </a:p>
          <a:p>
            <a:pPr lvl="0"/>
            <a:r>
              <a:rPr lang="ru-RU" b="1" dirty="0" smtClean="0"/>
              <a:t>повышать интерес к двигательной активности, профилактическим упражнениям;</a:t>
            </a:r>
            <a:endParaRPr lang="ru-RU" dirty="0" smtClean="0"/>
          </a:p>
          <a:p>
            <a:pPr lvl="0"/>
            <a:r>
              <a:rPr lang="ru-RU" b="1" dirty="0" smtClean="0"/>
              <a:t>воспитывать сознательное отношение к сохранению своего здоровья.</a:t>
            </a:r>
            <a:endParaRPr lang="ru-RU" dirty="0" smtClean="0"/>
          </a:p>
          <a:p>
            <a:pPr lvl="0"/>
            <a:r>
              <a:rPr lang="ru-RU" b="1" dirty="0" smtClean="0"/>
              <a:t>Расширить взаимодействие с родителями по изготовлению массажных дорожек и укреплению здоровья детей.</a:t>
            </a:r>
            <a:endParaRPr lang="ru-RU" dirty="0" smtClean="0"/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53136"/>
            <a:ext cx="273630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Ос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новные формы реализации проекта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: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изучение карт здоровья детей,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мониторинг,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беседы,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игры;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занятия,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чтение художественной и энциклопедической литературы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работа с родителями,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спортивные развлечения;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информационное вещание о реализации проекта;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итоговая диагностика.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032448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748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Актуальность: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В современном мире проблема здорового поколения стоит наиболее остро.  Анализируя показатели здоровая детей поступающих в ДОУ видим, что идет преобладание второй и третьей группы здоровья. Часто болеющие дети имеют самые распространенные заболевания: ОРВИ, плоскостопие, нарушение осанки.  Современные дети стали более пассивными, большую часть времени проводят у телевизора или компьютера, в результате низкие показатели двигательной активности, физической выносливости, силовых качеств, нарушения координации движений. Перед нами возникла проблема, как привлечь детей к занятию физическими упражнениями в целях укрепления и оздоровления организма.  Важным моментом в этом направлении является массаж стопы ребенка, цель которого - воздействие на биологически активные центры на ногах.</a:t>
            </a:r>
            <a:r>
              <a:rPr lang="ru-RU" i="1" dirty="0" smtClean="0"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Поэтому возникает острая необходимость обратить на эту проблему самое пристальное внимание.  Очень важным на сегодняшний день является формирование у родителей и детей знаний о значимости профилактических мероприятий по плоскостопию, убеждений в необходимости сохранения и укрепления своего здоровья. Значимость применения данного проекта определяется решением задач оздоровления дошкольников, создания прочной основы для воспитания здорового ребёнка.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3" name="Рисунок 2" descr="Картинки по запросу физкультминутки для дошкольников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684143"/>
            <a:ext cx="1681535" cy="10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3568"/>
            <a:ext cx="74888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Дети: расширение знаний детей о строении организма человека, о роли стопы для активного укрепления здоровья, о пользе массажных ковриков, ребристых дорожек, кочек.</a:t>
            </a:r>
            <a:endParaRPr lang="ru-RU" b="1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Педагоги: удовлетворены проведенной работой и результатами проекта. Собран и систематизирован весь материал по теме проекта.</a:t>
            </a: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Родители: появился интерес к образовательному процессу, </a:t>
            </a:r>
            <a:r>
              <a:rPr lang="ru-RU" b="1" dirty="0" err="1" smtClean="0">
                <a:ea typeface="Times New Roman" pitchFamily="18" charset="0"/>
                <a:cs typeface="Arial" pitchFamily="34" charset="0"/>
              </a:rPr>
              <a:t>здоровьесберегающей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 среде группы, желание общаться с педагогами, участвовать в жизни группы; участвовать в жизни ДОУ.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ДОУ: обогащение группы и спортивного зала предметной средой, заинтересованность и сотрудничество родителей с детским садом.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3" name="Picture 4" descr="ÐÐ¾Ð´ÑÐ»ÑÐ½ÑÐ¹ ÐºÐ¾Ð²ÑÐ¸Ðº &quot;ÐÐ Ð¢ÐÐÐÐ&quot; ÐÑÑÑÐ¾Ð²Ð¾Ðº (Ð¶ÐµÑÑÐºÐ¸Ð¹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97152"/>
            <a:ext cx="2690664" cy="1925960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Ð¼Ð°ÑÑÐ°Ð¶Ð½ÑÐµ Ð´Ð¾ÑÐ¾Ð¶ÐºÐ¸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1620688" cy="1275656"/>
          </a:xfrm>
          <a:prstGeom prst="rect">
            <a:avLst/>
          </a:prstGeom>
          <a:noFill/>
        </p:spPr>
      </p:pic>
      <p:pic>
        <p:nvPicPr>
          <p:cNvPr id="6" name="Picture 2" descr="ÐÐ°ÑÑÐ°Ð¶Ð½ÑÐ¹ ÐºÐ¾Ð²ÑÐ¸Ðº, ROM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3690">
            <a:off x="1635231" y="4572734"/>
            <a:ext cx="2978696" cy="1189947"/>
          </a:xfrm>
          <a:prstGeom prst="rect">
            <a:avLst/>
          </a:prstGeom>
          <a:noFill/>
        </p:spPr>
      </p:pic>
      <p:pic>
        <p:nvPicPr>
          <p:cNvPr id="27650" name="Picture 2" descr="https://mytoysgroup.scene7.com/is/image/myToys/ext/8344424-02.jpg$m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01208"/>
            <a:ext cx="1524000" cy="1307977"/>
          </a:xfrm>
          <a:prstGeom prst="rect">
            <a:avLst/>
          </a:prstGeom>
          <a:noFill/>
        </p:spPr>
      </p:pic>
      <p:pic>
        <p:nvPicPr>
          <p:cNvPr id="9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733256"/>
            <a:ext cx="1224136" cy="1008112"/>
          </a:xfrm>
          <a:prstGeom prst="rect">
            <a:avLst/>
          </a:prstGeom>
          <a:noFill/>
        </p:spPr>
      </p:pic>
      <p:pic>
        <p:nvPicPr>
          <p:cNvPr id="10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077072"/>
            <a:ext cx="1224136" cy="1008112"/>
          </a:xfrm>
          <a:prstGeom prst="rect">
            <a:avLst/>
          </a:prstGeom>
          <a:noFill/>
        </p:spPr>
      </p:pic>
      <p:pic>
        <p:nvPicPr>
          <p:cNvPr id="11" name="Picture 4" descr="ÐÑÑ ÑÐ¶Ð¸Ðº Ð·ÐµÐ»ÐµÐ½ÑÐ¹, 18 ÑÐ¼, ÐÐ°Ð»ÑÑÐÐ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6021288"/>
            <a:ext cx="648072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Выводы: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использования массажных ковриков, дорожек, кочек у воспитанников группы повысился интерес к физическим упражнениям, управлению собственным телом;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повысился уровень знаний в области здорового образа жизни и профилактики плоскостопия, снизилась утомляемость во второй половине дня и в конце недели.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 способствовал сплочению коллектива воспитанников группы при выполнении совместных упражнений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проводимые мероприятия положительно повлияли на общее здоровье воспитанников: анализ заболеваемости позволил отметить тенденции к </a:t>
            </a:r>
            <a:r>
              <a:rPr lang="ru-RU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еѐ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снижению.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s://mytoysgroup.scene7.com/is/image/myToys/ext/8659342-02.jpg$m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13176"/>
            <a:ext cx="1224136" cy="936104"/>
          </a:xfrm>
          <a:prstGeom prst="rect">
            <a:avLst/>
          </a:prstGeom>
          <a:noFill/>
        </p:spPr>
      </p:pic>
      <p:pic>
        <p:nvPicPr>
          <p:cNvPr id="5" name="Picture 8" descr="https://mytoysgroup.scene7.com/is/image/myToys/ext/8659299-02.jpg$m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22504"/>
            <a:ext cx="1524000" cy="1035496"/>
          </a:xfrm>
          <a:prstGeom prst="rect">
            <a:avLst/>
          </a:prstGeom>
          <a:noFill/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861048"/>
            <a:ext cx="5040560" cy="28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ÐÐ°ÑÑÐ¸Ð½ÐºÐ¸ Ð¿Ð¾ Ð·Ð°Ð¿ÑÐ¾ÑÑ Ð¼Ð°ÑÑÐ°Ð¶Ð½ÑÐµ Ð´Ð¾ÑÐ¾Ð¶ÐºÐ¸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1620688" cy="127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437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2001-12-31T21:36:52Z</dcterms:created>
  <dcterms:modified xsi:type="dcterms:W3CDTF">2019-02-13T19:20:13Z</dcterms:modified>
</cp:coreProperties>
</file>