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ED2507-ACCE-433E-BDCA-640FCEEE50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1AE8C4E-66E8-4F28-ABD6-0A6BDB975C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9A9403-C6F3-4036-B7EE-B135FBE4D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C02C-2166-4840-9D45-FDBBD8F8D160}" type="datetimeFigureOut">
              <a:rPr lang="ru-RU" smtClean="0"/>
              <a:t>06.12.2025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FC8DDF-1272-4A30-AC7A-5B9D0ED40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B3EE28-2270-496B-BF33-ECED96995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9856-7ADD-4721-B38F-F587F3941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903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5B05A3-1A04-4D0C-84DA-1C28AD933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39943A3-29A8-4184-80F1-C8FB707996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2CF851-0D3B-4BF8-8FEC-FD7DC3B60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C02C-2166-4840-9D45-FDBBD8F8D160}" type="datetimeFigureOut">
              <a:rPr lang="ru-RU" smtClean="0"/>
              <a:t>06.12.2025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D32F9D-D13B-408C-B20C-62F666856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6B01FB-6751-4125-9AE0-BFABB66A4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9856-7ADD-4721-B38F-F587F3941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440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E1D809F-4EF0-4A33-BEC7-09E2B3004B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446EDB-B212-40A7-BA6F-EB73A9B48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3C9737-2302-41DC-B77F-0EEAB391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C02C-2166-4840-9D45-FDBBD8F8D160}" type="datetimeFigureOut">
              <a:rPr lang="ru-RU" smtClean="0"/>
              <a:t>06.12.2025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6674E9-6106-4996-B02A-300DC4959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ECC9B3-AAF2-453B-93A2-75962AC0D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9856-7ADD-4721-B38F-F587F3941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224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0DD97B-9F39-4B79-A26D-B488420EB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B69E0A-2BD9-4DF3-A045-770F6577C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F5E93F-C917-4A0F-9A5A-016DA1013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C02C-2166-4840-9D45-FDBBD8F8D160}" type="datetimeFigureOut">
              <a:rPr lang="ru-RU" smtClean="0"/>
              <a:t>06.12.2025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6F30F0-533C-4F00-8D9E-5DE60441C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F83C6B-05ED-49A6-8FE9-81109C665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9856-7ADD-4721-B38F-F587F3941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597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E673C2-E1DE-437E-95E2-D3AAC65FB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0F9B2ED-442F-4B21-9D18-1C0D3DB5C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48DB23-4412-4F93-A55D-EEDEAE42C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C02C-2166-4840-9D45-FDBBD8F8D160}" type="datetimeFigureOut">
              <a:rPr lang="ru-RU" smtClean="0"/>
              <a:t>06.12.2025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DF98E8-1BFC-47AB-9C5B-406F3EA44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B05DE2-56D5-4FD2-8912-5F82897FA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9856-7ADD-4721-B38F-F587F3941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456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46669F-09F1-4D8F-BD9E-B868938D3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B79CA6-528F-478A-90D9-A8E3B55C2B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472F868-70EF-4843-8A15-FF509841B5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96FCFB-5FBB-448C-B602-78301DD0D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C02C-2166-4840-9D45-FDBBD8F8D160}" type="datetimeFigureOut">
              <a:rPr lang="ru-RU" smtClean="0"/>
              <a:t>06.12.2025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3F3013-24E4-4C13-9FF0-EAB4F3CD1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95B397-1063-437B-8837-02FA10545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9856-7ADD-4721-B38F-F587F3941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D366BA-07CF-4F45-8032-C35A2434A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63A2C9F-9DC1-4E5C-B47A-0945E2E41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7E7DA2-14A0-40B4-BE70-B8AF385CE0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94EB3D1-8E07-4E7E-8001-72DA90E30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03F70D3-37D0-4400-B8C7-C6D1D74CF3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F238AB6-7C90-4BEA-AC22-33B329EA3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C02C-2166-4840-9D45-FDBBD8F8D160}" type="datetimeFigureOut">
              <a:rPr lang="ru-RU" smtClean="0"/>
              <a:t>06.12.2025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21268EE-7216-4878-BA8F-180C79FD1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821C6E1-2A9B-408B-9A7E-F1BA9F944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9856-7ADD-4721-B38F-F587F3941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83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B750C-41CD-4CB5-8201-5D8088733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99873F6-A9FE-4AF0-B87A-1DA0DB3ED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C02C-2166-4840-9D45-FDBBD8F8D160}" type="datetimeFigureOut">
              <a:rPr lang="ru-RU" smtClean="0"/>
              <a:t>06.12.2025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C507762-3084-4329-9ECB-4AFF8B69B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8128D89-BFF9-4E64-B56C-39EA14C65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9856-7ADD-4721-B38F-F587F3941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165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262C234-706E-4F79-A3A4-9626C35CB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C02C-2166-4840-9D45-FDBBD8F8D160}" type="datetimeFigureOut">
              <a:rPr lang="ru-RU" smtClean="0"/>
              <a:t>06.12.2025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7332F22-2EE9-4676-B8EE-752238837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4B6BB87-E2D0-4B1F-A685-383F2F4D8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9856-7ADD-4721-B38F-F587F3941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807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F5EA6A-1DA6-44F9-A7CB-03E55DA7C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18882-84E5-4458-A5CF-7D63D5FEA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97EC30-3249-403F-BE4D-08C9C1A56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41AF62C-EF29-49C7-B4D4-A4060D466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C02C-2166-4840-9D45-FDBBD8F8D160}" type="datetimeFigureOut">
              <a:rPr lang="ru-RU" smtClean="0"/>
              <a:t>06.12.2025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D7212F8-AB2B-48E5-B96B-CB2DCE84B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DEE080F-29C0-440D-8956-9B8754A6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9856-7ADD-4721-B38F-F587F3941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787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D979B6-37AE-4CBB-9439-702B673CA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B560DE0-3351-4B62-A730-CD6802C500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84A2CA8-CDFA-4627-9D1B-769D0A892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5F9062-5E64-4292-B975-C546D4E9F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C02C-2166-4840-9D45-FDBBD8F8D160}" type="datetimeFigureOut">
              <a:rPr lang="ru-RU" smtClean="0"/>
              <a:t>06.12.2025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6322BBD-F1F2-48FB-AF58-BCAB352C1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C4C5CE6-02C5-4776-8BAA-62453BC9B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9856-7ADD-4721-B38F-F587F3941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965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1F4D53-FC4D-4C28-8E72-2AE37E53F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0B8E46-BA13-442D-AD9C-C9000A03B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7AE34E-E50A-4463-8BCB-9D90C4CA1A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FC02C-2166-4840-9D45-FDBBD8F8D160}" type="datetimeFigureOut">
              <a:rPr lang="ru-RU" smtClean="0"/>
              <a:t>06.12.2025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8F8D85-394E-4197-9036-3DDBD263E8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DEE7D4-AFC7-4BDE-A2FC-03129DABDD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69856-7ADD-4721-B38F-F587F3941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69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872E15-C61B-4381-85B8-414F32848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72197"/>
          </a:xfrm>
        </p:spPr>
        <p:txBody>
          <a:bodyPr>
            <a:norm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DFC514-392F-4CF7-A577-915BB996E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3557"/>
            <a:ext cx="9144000" cy="5641145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/>
              <a:t>МБДОУ города Иркутска  детский сад № 175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 практикум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"Психолого-педагогическое сопровождение детей с ОВЗ"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Доклад: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«Психолого-педагогическое сопровождение детей старшего дошкольного возраста с ТНР, отягощенными нарушениями поведения и диагнозом СДВГ»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Учитель-логопед: Сизых О.С.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Иркутск</a:t>
            </a:r>
          </a:p>
        </p:txBody>
      </p:sp>
    </p:spTree>
    <p:extLst>
      <p:ext uri="{BB962C8B-B14F-4D97-AF65-F5344CB8AC3E}">
        <p14:creationId xmlns:p14="http://schemas.microsoft.com/office/powerpoint/2010/main" val="344867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CD55802-9842-4048-ABE0-6FAEEDB7A1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63"/>
            <a:ext cx="9144000" cy="6063175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Коррекция и обучение проходят через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компенсирующую деятельность: активизацию непроизвольного слухового внимания, концентрацию слухового внимания и двигательной активности на контрастных приёмах</a:t>
            </a:r>
          </a:p>
          <a:p>
            <a:pPr algn="l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Приемы и методы: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Для концентрации звукового внимания активно использую громкие и тихие звуки. Например: всё занятие сопровождается звоном колокольчика или звукоподражательным звуком в зависимости от темы и главного героя занятия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мяукание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гудок паровоза и т.д.)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(подключение непроизвольного внимания).  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2Для концентрации внимания и контроля поведения  использую шепотную речь , где детям нужно настроить слуховое внимание на шёпот, соответственно и двигательную деятельность тела снизить.</a:t>
            </a:r>
          </a:p>
          <a:p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6322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3980F35-B9EC-4B69-A001-EA391A024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9655" y="787791"/>
            <a:ext cx="10494499" cy="5584874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Во время чтения рассказа,   чуть утрирую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выразительные речевые средства, тон голоса при чтении, то повышаю, то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понижаю. 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Физкультминутка проводится как танцевально-ритмическая игра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«Море волнуется раз». Где дети во время музыки максимально тратят свою двигательную энергию, расслабляя тело, убирая зажимы, а во время паузы стараются удержать свое тело без движения несколько секунд. Тем самым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приучая его к самоконтролю. (Работа на контрасте)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 Релаксация тела в положении лёжа, для детей это одна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наиболее трудных задач, им в помощь  спокойная музыка и логопед, который спокойно говорит, что делать и поправляет самых зажатых детей.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Метод «Прикосновение» – во время ответа ребенка, логопед держит его за руки 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приобнимает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тогда ребенок успокаивается, доверяется и выполняет задание.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735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EAB96FF-5C50-4D25-8794-6E6D8E881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47114"/>
            <a:ext cx="9144000" cy="5500468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196927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1C9339-DDEE-4B36-888D-A3D8776708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016"/>
            <a:ext cx="9144000" cy="75965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700F41B-2E15-4815-8924-D709121CC5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2369" y="970671"/>
            <a:ext cx="11169748" cy="5275384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Содержание.</a:t>
            </a:r>
          </a:p>
          <a:p>
            <a:pPr marL="514350" indent="-514350" algn="l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  <a:p>
            <a:pPr marL="514350" indent="-514350" algn="l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в поведении детей с СДВГ</a:t>
            </a:r>
          </a:p>
          <a:p>
            <a:pPr algn="l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Совместная работа психолога, воспитателя и логопеда в коррекции   поведения детей с ТНР и с СДВГ.</a:t>
            </a:r>
          </a:p>
          <a:p>
            <a:pPr algn="l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Приемы и методы работы  для коррекции поведения детей    старшего дошкольного возраста с ТНР, с синдромом дефицита внимания и гиперактивности (СДВГ) на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коррекционных занятиях учителя логопеда.</a:t>
            </a:r>
          </a:p>
        </p:txBody>
      </p:sp>
    </p:spTree>
    <p:extLst>
      <p:ext uri="{BB962C8B-B14F-4D97-AF65-F5344CB8AC3E}">
        <p14:creationId xmlns:p14="http://schemas.microsoft.com/office/powerpoint/2010/main" val="2808368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8FD970-2127-4665-A45C-D9CEE2CD1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542"/>
            <a:ext cx="9040837" cy="9847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601409D-C7E7-4116-808A-758D687719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309489"/>
            <a:ext cx="11169747" cy="6239023"/>
          </a:xfrm>
        </p:spPr>
        <p:txBody>
          <a:bodyPr>
            <a:no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Введение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В детском саду, в логопедическую группу каждые два года набирается новая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детей с ТНР. И с каждым годом, всё чаще, тяжелые нарушения речи у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сопровождаются различными нарушениями в поведении. В моём опыте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я столкнулась с проблемой в поведении детей - с синдромом дефицита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внимания и гиперактивности.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Как известно, в логопедической группе детского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сада учитель-логопед проводит индивидуальные и групповые занятия. При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коррекционных подгрупповых занятий у детей с СДВГ возникают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большие сложности с усвоением необходимых знаний и навыков, с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запоминанием букв, звуков, слов, с формированием правильной речи. У таких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нарушено слуховое восприятие, внимание и усидчивость, что сильно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сказывается на их поведении на занятии.  </a:t>
            </a:r>
          </a:p>
        </p:txBody>
      </p:sp>
    </p:spTree>
    <p:extLst>
      <p:ext uri="{BB962C8B-B14F-4D97-AF65-F5344CB8AC3E}">
        <p14:creationId xmlns:p14="http://schemas.microsoft.com/office/powerpoint/2010/main" val="876384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A84F9C5-1262-4C35-AD1D-8CA4321D6C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1858" y="464234"/>
            <a:ext cx="10452296" cy="6035039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Учитель-логопед так же испытывает большие трудности на занятии при большом количестве таких детей в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подгруппе. Например: в подгруппе семь человек, шесть из них с нарушенным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поведением). Поэтому эти дети не могут спокойно усидеть на месте и пяти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минут, они крутятся, ползают руками по парте, кто-то из них что-то бормочет,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кто-то поет, кто-то скатывается под парту. Дети находятся в беспрерывном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движении, не слышат учителя. Учителю нужно не только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коррегировать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речь,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и максимально держать внимание этих детей, мотивировать на выполнение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задания. 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Чтобы коррекционное занятие проходило плодотворно, учителю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использовать приёмы и методы для развития концентрации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внимания, для формирования мотивации выполнения заданий, усидчивости 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двигательной активности. Столкнувшись с этой проблемой, считаю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её актуальной и востребованной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4325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0A2C591-F1F3-44DF-A74B-219B9DBE0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1126" y="562708"/>
            <a:ext cx="11169748" cy="5936566"/>
          </a:xfrm>
        </p:spPr>
        <p:txBody>
          <a:bodyPr>
            <a:no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в поведении детей с СДВГ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Невнимательность.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1.Часто ребенок неспособен удерживать внимание на деталях; из-за небрежности, легкомыслия допускает ошибки в заданиях, в выполняемой работе и других видах деятельности.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2.Обычно с трудом сохраняет внимание при выполнении заданий и во время игр.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3.Часто складывается впечатление, что ребенок не слушает обращенную к нему речь.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4.Часто оказывается не в состоянии придерживаться предлагаемых инструкций и справиться до конца в выполнении  задания.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5.Часто испытывает сложности в организации самостоятельного выполнения заданий и других видов деятельности.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6.Обычно избегает вовлечения в выполнение заданий, которые требуют длительного сохранения умственного напряжения.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8.Легко отвлекается на посторонние стимулы.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18328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07169A9-04A3-467D-B85A-8E5C553F86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113" y="211014"/>
            <a:ext cx="10635175" cy="6646985"/>
          </a:xfrm>
        </p:spPr>
        <p:txBody>
          <a:bodyPr>
            <a:no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Гиперактивность.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1.Часто наблюдаются беспокойные движения в кистях и стопах; сидя на стуле, крутится, вертится.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2.Часто встает со своего места  во время занятия или в других ситуациях, когда нужно оставаться на месте.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3.Часто проявляет бесцельную двигательную активность: бегает, крутится, пытается куда-то залезть, причем в таких ситуациях, когда это неприемлемо.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4.Обычно не может тихо, спокойно играть или заниматься чем-либо на досуге.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5.Часто находится в постоянном движении и ведет себя так, «как будто к нему прикрепили мотор».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6.Часто бывает болтливым.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Импульсивность.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1.Часто отвечает на вопросы, не задумываясь, не выслушав их до конца.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2.Обычно с трудом дожидается своей очереди в различных ситуациях.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3.Часто мешает другим, пристает к окружающим (например, вмешивается в беседы или игры).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4269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47CE6F3-2459-4477-B106-24211BE665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1" y="379828"/>
            <a:ext cx="11324492" cy="6696221"/>
          </a:xfrm>
        </p:spPr>
        <p:txBody>
          <a:bodyPr>
            <a:no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Совместная работа психолога, воспитателя и логопеда в коррекции   поведения детей с ТНР и с СДВГ.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Прежде чем начать коррекционную работу с такими детьми, проводится диагностика.  Каждый специалист проводит свое обследование.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диагностики на ППК специалисты совместно с воспитателями принимают решение о необходимости сопровождения  этих детей и направлении коррекционной работы. Сначала разбираем каждого ребенка, затем выявляем общие проблемы и трудности и составляем как индивидуальный так и групповой маршрут работы.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Психолог проводит просветительские беседы с воспитателями, логопедом, и другими сотрудниками, взаимодействующими с детьми, разъясняя особенности его поведения.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 знакомит сотрудников со способами эффективного взаимодействия с этими детьми и с каждым в отдельности.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253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EC0A348-D4AD-48AB-8172-2AAF5E9297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4738" y="731520"/>
            <a:ext cx="9683262" cy="5317588"/>
          </a:xfrm>
        </p:spPr>
        <p:txBody>
          <a:bodyPr/>
          <a:lstStyle/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Так же психолог разрабатывает рекомендации для специалистов направленные на закрепление, полученных на индивидуальном занятии с психологом, знаний; обучение работать в команде, развитие произвольности, обучение ожидать своей очереди и т.д.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Логопед проводит специальную коррекционную работу по коррекции дефицита внимания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Воспитатели стараются использовать рекомендованные психологом приемы в работе с детьми и делятся наблюдениями за детьми и удачными или не удачными способами взаимодействия с ними.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4201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4423E06-1AA1-40C4-B50A-FF5B7FA7AE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0843" y="604911"/>
            <a:ext cx="10972800" cy="5317587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Приемы и методы работы  для коррекции поведения детей    старшего дошкольного возраста с ТНР, с синдромом дефицита внимания и гиперактивности (СДВГ) на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коррекционных занятиях учителя логопеда.</a:t>
            </a:r>
          </a:p>
          <a:p>
            <a:pPr algn="l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Я хочу поделиться опытом своей работы на коррекционных занятиях с детьми с ТНР, с СДВГ. Рассказать о приемах и методах, которыми пользуюсь и которые эффективно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коррегируют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 детей.</a:t>
            </a:r>
          </a:p>
          <a:p>
            <a:pPr algn="l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Приемы и методы, прежде всего направлены на социальную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адаптацию детей на занятии, на включение детей в совместную работу с учителем, на то, чтобы помочь детям лучше усвоить и запомнить необходимые знания, помочь развитию слухового внимания - приблизить его уровень к норме, научить детей внимательно слушать, научить детей контролировать свои действия.  </a:t>
            </a:r>
          </a:p>
          <a:p>
            <a:pPr algn="l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6337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1245</Words>
  <Application>Microsoft Office PowerPoint</Application>
  <PresentationFormat>Широкоэкранный</PresentationFormat>
  <Paragraphs>72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</dc:creator>
  <cp:lastModifiedBy>User</cp:lastModifiedBy>
  <cp:revision>18</cp:revision>
  <dcterms:created xsi:type="dcterms:W3CDTF">2024-02-21T11:29:29Z</dcterms:created>
  <dcterms:modified xsi:type="dcterms:W3CDTF">2025-12-06T11:59:58Z</dcterms:modified>
</cp:coreProperties>
</file>