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6" r:id="rId4"/>
    <p:sldId id="257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69EB3-7BD6-3650-DE1F-C6533AB97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E22665-B90D-E364-7495-7C0F907C1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077C8-E930-812F-844C-1BA4FBFC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1C1-DA78-4455-8B28-8E9BF6D0974D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CAE96-1C58-F1C6-3D7B-675CB165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B360C-D6B2-D66D-9FAE-9A4D28D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2771-2A0A-469B-8C8B-FC96DFDC8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3C8E6-8971-D525-3A15-177AC37A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7B4BDE-76E3-9002-6FC8-C216E4241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317C-748C-B249-609D-51E00846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1C1-DA78-4455-8B28-8E9BF6D0974D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716EC-F0A7-2382-C61C-ED73FE4E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077757-D1F1-B0A5-9658-FF8D7E21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2771-2A0A-469B-8C8B-FC96DFDC8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8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5E5A59-C8C9-FBD1-75C9-71EB1653C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73BA01-1EE6-73A0-C648-9660137D4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25903-2A2A-D105-A099-C480C67C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1C1-DA78-4455-8B28-8E9BF6D0974D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D2AE4-AAE8-04ED-4CAF-427B9C55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1C4754-11ED-8591-92CE-6CB69F9B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2771-2A0A-469B-8C8B-FC96DFDC8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7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B6D79-8280-3350-7511-5E397DD1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C13AE-B0EC-17B9-BB83-0A4D2C057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BBB41-CFF6-B692-9E34-9B1E6826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1C1-DA78-4455-8B28-8E9BF6D0974D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9BD7A-B5C8-6549-89A1-D91332C6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73B117-0F9A-1564-0B21-95B352E9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2771-2A0A-469B-8C8B-FC96DFDC8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9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AEE42-6946-50FB-2938-18C65E5A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27AD11-BAB4-A1F5-5D99-EB6B76D1F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68551-14C7-1D63-9474-249DEC44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1C1-DA78-4455-8B28-8E9BF6D0974D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8C201-34FF-207B-5CAA-43AEBF6C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5B6F8-0294-6442-C123-DD20EFC3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2771-2A0A-469B-8C8B-FC96DFDC8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5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F6094-D2C1-C802-0E65-9A26EE42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414F97-8176-0D06-2B1A-F0E426A4C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989C5C-25C3-77F3-A2E4-35A2A9F2A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997E28-B824-0159-297A-551A9A4B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1C1-DA78-4455-8B28-8E9BF6D0974D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A8D6D1-C97D-2E75-D884-D323494A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CC38D2-59AB-BEBA-9598-8689D747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2771-2A0A-469B-8C8B-FC96DFDC8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9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6DEB7-241F-A32D-3ABA-87AF3D27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440D6-B58F-BFDD-27E3-9FDE8056F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705AB3-C4F5-3898-9253-EF6F1A55B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78920D-E30C-313F-8185-A35AA51F5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8A29F6-2C10-7CDB-9AB0-BC982B2D8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D02833-0EE6-6E3F-30BC-9180EE30F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1C1-DA78-4455-8B28-8E9BF6D0974D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CB31B0-225B-3C9E-A386-F72B0054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14C298-F134-3A33-39EE-E7FC73F7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2771-2A0A-469B-8C8B-FC96DFDC8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1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78B10-B5C0-2F2C-C788-2A230367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0D09A8-033B-96A5-0DF2-1B93A99E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1C1-DA78-4455-8B28-8E9BF6D0974D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F0B1F0-941E-2657-7BB1-11BF7FF8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587A14-88EC-39B9-51A4-D1C51A9C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2771-2A0A-469B-8C8B-FC96DFDC8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1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A1A39C-DB42-BDA8-B85F-052BF42B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1C1-DA78-4455-8B28-8E9BF6D0974D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55523B-9770-FCC4-3D11-6A827930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CE87F4-8265-F41B-8106-EE2FEF36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2771-2A0A-469B-8C8B-FC96DFDC8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1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84DF9-8FF1-7F36-B0F3-AA8A5773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27B31B-9B80-778E-58B0-C43444EBD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F0B6A0-A15A-4EAD-161D-FE80139C8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89DFD3-376A-3B58-ADE0-CBBE89B5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1C1-DA78-4455-8B28-8E9BF6D0974D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C0B617-364C-D638-35F1-95A53DBA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60BAF1-40AC-CAD0-EE68-0F2C17F5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2771-2A0A-469B-8C8B-FC96DFDC8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6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5655E-4035-BEF6-9A59-2BA3415F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F29026-AEB4-26E3-DCE9-12E95E4084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73985-6C77-AE15-B835-29C549895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94C35-C73C-5EDB-8B80-F97BAF2D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1C1-DA78-4455-8B28-8E9BF6D0974D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D07254-38A1-CC36-E23C-344E2A98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A23AD6-1EB5-42FA-2C9C-2C1889EE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2771-2A0A-469B-8C8B-FC96DFDC8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3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9B672-21D9-F1C2-D5A0-D28129C7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B51B9-A347-B33E-9609-C13FF65D2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EDC28-AA50-EFC1-4F35-C827ED65A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2A1C1-DA78-4455-8B28-8E9BF6D0974D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1E064-291C-C2DF-245D-13BC7B47B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AC9EE4-A6FB-6B9E-38D8-6A6997986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F2771-2A0A-469B-8C8B-FC96DFDC8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0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C83C06-B5D8-90C0-55D7-2439F19F2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2"/>
          <a:stretch>
            <a:fillRect/>
          </a:stretch>
        </p:blipFill>
        <p:spPr>
          <a:xfrm>
            <a:off x="0" y="0"/>
            <a:ext cx="4542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6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EB24DB-43F3-07B0-EC74-7040ECE14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1"/>
          <a:stretch>
            <a:fillRect/>
          </a:stretch>
        </p:blipFill>
        <p:spPr>
          <a:xfrm>
            <a:off x="7683151" y="0"/>
            <a:ext cx="4508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5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EE94B7-A338-EA9D-9CA7-A1F934C48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"/>
          <a:stretch>
            <a:fillRect/>
          </a:stretch>
        </p:blipFill>
        <p:spPr>
          <a:xfrm>
            <a:off x="0" y="0"/>
            <a:ext cx="4518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7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FB7E93-C49D-B503-BEC2-5EC709903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"/>
          <a:stretch>
            <a:fillRect/>
          </a:stretch>
        </p:blipFill>
        <p:spPr>
          <a:xfrm>
            <a:off x="7712648" y="0"/>
            <a:ext cx="4479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C65C5A-8DD4-ADA7-CB38-1BD9B006C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7"/>
          <a:stretch>
            <a:fillRect/>
          </a:stretch>
        </p:blipFill>
        <p:spPr>
          <a:xfrm>
            <a:off x="0" y="0"/>
            <a:ext cx="4489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4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79D377-4785-A34F-4DFD-08CCB81CF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7"/>
          <a:stretch>
            <a:fillRect/>
          </a:stretch>
        </p:blipFill>
        <p:spPr>
          <a:xfrm>
            <a:off x="7702816" y="0"/>
            <a:ext cx="4489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95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dmitrievnaa476@gmail.com</dc:creator>
  <cp:lastModifiedBy>dmitrievnaa476@gmail.com</cp:lastModifiedBy>
  <cp:revision>1</cp:revision>
  <dcterms:created xsi:type="dcterms:W3CDTF">2025-12-06T10:07:53Z</dcterms:created>
  <dcterms:modified xsi:type="dcterms:W3CDTF">2025-12-06T10:08:09Z</dcterms:modified>
</cp:coreProperties>
</file>