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71" r:id="rId4"/>
    <p:sldId id="268" r:id="rId5"/>
    <p:sldId id="267" r:id="rId6"/>
    <p:sldId id="274" r:id="rId7"/>
    <p:sldId id="266" r:id="rId8"/>
    <p:sldId id="265" r:id="rId9"/>
    <p:sldId id="264" r:id="rId10"/>
    <p:sldId id="259" r:id="rId11"/>
    <p:sldId id="26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>
      <p:cViewPr varScale="1">
        <p:scale>
          <a:sx n="83" d="100"/>
          <a:sy n="83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00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0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0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27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11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3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2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06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35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0466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17.11.2024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35896" y="404664"/>
            <a:ext cx="5256584" cy="338437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корней и типы корневых систем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260648"/>
            <a:ext cx="5760640" cy="532859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корневая система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отличить главный корень, он выделяется по размеру. Однако, хорошо развиты множественные придаточные и боковые корни.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характерна для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клубники, земляники.</a:t>
            </a:r>
            <a:endParaRPr lang="ru-RU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2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1440"/>
          <a:ext cx="864096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зоны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строения клеток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Выполняемая</a:t>
                      </a:r>
                      <a:r>
                        <a:rPr lang="ru-RU" sz="2400" baseline="0" dirty="0" smtClean="0"/>
                        <a:t> функция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Корневой чехлик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Клетки покровной ткани. Клетки мелкие с толстой оболочкой.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Защита клеток зоны деления.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Зона деления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Мелкие плотно прилегающие друг к другу живые клетки образовательной ткани.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Увеличение числа клеток. Рост корня.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Зона растяжения (роста)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Вытянутые клетки с тонкой оболочкой.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Рост</a:t>
                      </a:r>
                      <a:r>
                        <a:rPr lang="ru-RU" sz="2000" b="1" baseline="0" dirty="0" smtClean="0"/>
                        <a:t> корня.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Зона всасывания</a:t>
                      </a:r>
                      <a:r>
                        <a:rPr lang="ru-RU" sz="2000" b="1" baseline="0" dirty="0" smtClean="0"/>
                        <a:t> (зона корневых волосков)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Тонкие прозрачные корневые</a:t>
                      </a:r>
                      <a:r>
                        <a:rPr lang="ru-RU" sz="2000" b="1" baseline="0" dirty="0" smtClean="0"/>
                        <a:t> волоски – длинный вырост наружной клетки корня.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Всасывание воды и минеральных веществ из почвы.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Зона проведения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Вытянутые клетки с толстыми оболочками.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Проведение воды и минеральных веществ к стеблю.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92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404664"/>
            <a:ext cx="6048672" cy="561662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вегетативный орган растения, обладающий положительным геотропизмом (растет по направлению силы притяжения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неограниченным ростом в длину.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771800" cy="57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16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188640"/>
            <a:ext cx="7200800" cy="446449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корня:</a:t>
            </a:r>
          </a:p>
          <a:p>
            <a:pPr algn="ctr">
              <a:buFont typeface="Arial"/>
              <a:buChar char="•"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 функция - закрепляет растение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почве.</a:t>
            </a:r>
          </a:p>
          <a:p>
            <a:pPr algn="ctr">
              <a:buFont typeface="Arial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Всасывание из почвы воды и минеральных веществ.</a:t>
            </a:r>
          </a:p>
          <a:p>
            <a:pPr lvl="0" algn="ctr">
              <a:buFont typeface="Arial"/>
              <a:buChar char="•"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Запасание питательных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(в корнеплодах, корневых клубнях).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188640"/>
            <a:ext cx="7920880" cy="56886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органических веществ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клетках корня происходит образование важных для растения соединений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(алкалоиды, гормоны, аминокислоты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buFont typeface="Arial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осуществляться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частями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Иногда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корнях закладываются придаточные почки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так называют почки, которые закладываются вне типичных мест развития почек (вне пазухи листа и верхушки побега). Из них прорастают побеги, часто называемые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корневой порослью или корневыми отпрысками.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Симбиоз с бактериями, грибами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Клубеньковые (азотфиксирующие) бактерии объединяются на корнях в особые образования - клубеньки.</a:t>
            </a:r>
          </a:p>
          <a:p>
            <a:pPr lvl="0">
              <a:buFont typeface="Arial"/>
              <a:buChar char="•"/>
            </a:pPr>
            <a:endParaRPr lang="ru-RU" sz="2800" dirty="0">
              <a:solidFill>
                <a:srgbClr val="000000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764704"/>
            <a:ext cx="6048672" cy="26642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4293096"/>
            <a:ext cx="6120680" cy="24482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040" y="-75496"/>
            <a:ext cx="9361040" cy="730567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5976156" y="2248330"/>
            <a:ext cx="3060340" cy="1900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76156" y="2274838"/>
            <a:ext cx="306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оявляются на стеблях, листьях, клубнях, луковицах, корневищах.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492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005064"/>
            <a:ext cx="3240360" cy="2852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040" y="3598267"/>
            <a:ext cx="4085808" cy="36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03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116632"/>
            <a:ext cx="6048672" cy="1800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система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корней одного растения.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331" y="1923688"/>
            <a:ext cx="779422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0"/>
            <a:ext cx="7312416" cy="38377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Стержневая корневая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состоит из хорошо развитого главного корня и боковых коней.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двудольных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растений: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клевера,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одуванчика, моркови, лопуха.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656"/>
          <a:stretch/>
        </p:blipFill>
        <p:spPr bwMode="auto">
          <a:xfrm>
            <a:off x="3923928" y="3837776"/>
            <a:ext cx="4392488" cy="302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0"/>
            <a:ext cx="5832648" cy="674136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Мочковатая корневая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состоит из придаточных и боковых корней,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не развит или быстро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отмирает.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Мочковатая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для большинства однодольных растений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лук, пшеница, ячмень и т.д.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двудольных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подорожник, лютик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26"/>
          <a:stretch/>
        </p:blipFill>
        <p:spPr bwMode="auto">
          <a:xfrm>
            <a:off x="0" y="1909375"/>
            <a:ext cx="3001576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365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Home</cp:lastModifiedBy>
  <cp:revision>15</cp:revision>
  <dcterms:created xsi:type="dcterms:W3CDTF">2022-12-04T16:09:44Z</dcterms:created>
  <dcterms:modified xsi:type="dcterms:W3CDTF">2024-11-17T14:43:16Z</dcterms:modified>
</cp:coreProperties>
</file>