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42875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Укусы насекомых и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защита от них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Premium\Desktop\уроки\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20"/>
            <a:ext cx="4500562" cy="3714776"/>
          </a:xfrm>
          <a:prstGeom prst="rect">
            <a:avLst/>
          </a:prstGeom>
          <a:noFill/>
        </p:spPr>
      </p:pic>
      <p:pic>
        <p:nvPicPr>
          <p:cNvPr id="1027" name="Picture 3" descr="C:\Users\Premium\Desktop\уроки\5ae4d122c2144559c48432ac74f40f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714620"/>
            <a:ext cx="4756036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emium\Desktop\уроки\8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C:\Users\Premium\Desktop\%D1%83%D1%80%D0%BE%D0%BA%D0%B8\3b13bc3b-fe7d-4305-9985-1406a4c1c9d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Premium\Desktop\уроки\89ae2b8a8e6cdc841918c1d96083855b971f1a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C:\Users\Premium\Desktop\уроки\1994522_15554082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C:\Users\Premium\Desktop\уроки\sredstva-protiv-zuda-ot-ukusa-komar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8583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 descr="C:\Users\Premium\Desktop\уроки\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C:\Users\Premium\Desktop\уроки\0034-034-Podorozhnik-protiv-jada-os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10572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C:\Users\Premium\Desktop\уроки\hello_html_me157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8229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215</TotalTime>
  <Words>3</Words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Укусы насекомых и защита от них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Укусы насекомых и защита от них</dc:title>
  <dc:creator>Premium</dc:creator>
  <cp:lastModifiedBy>Premium</cp:lastModifiedBy>
  <cp:revision>25</cp:revision>
  <dcterms:created xsi:type="dcterms:W3CDTF">2020-12-13T10:17:35Z</dcterms:created>
  <dcterms:modified xsi:type="dcterms:W3CDTF">2020-12-13T14:04:00Z</dcterms:modified>
</cp:coreProperties>
</file>