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9" r:id="rId4"/>
    <p:sldId id="259" r:id="rId5"/>
    <p:sldId id="277" r:id="rId6"/>
    <p:sldId id="264" r:id="rId7"/>
    <p:sldId id="266" r:id="rId8"/>
    <p:sldId id="276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9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6" autoAdjust="0"/>
    <p:restoredTop sz="9466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.mobilmusic.ru/42/73/c5/9700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Взаимосвязь математики и физической подготовки.</a:t>
            </a:r>
            <a:endParaRPr lang="ru-RU" sz="5400" b="1" u="sng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42" name="Picture 2" descr="лётное училищ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7942" y="4572008"/>
            <a:ext cx="1856057" cy="228599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Обои картинки фото текстура, цвета, палитра, крас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83" y="0"/>
            <a:ext cx="9163583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0100" y="428604"/>
            <a:ext cx="6715172" cy="10772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Математика и спорт, казалось бы, далеки друг от друга.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5572140"/>
            <a:ext cx="6500858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Но это только на первый взгляд…</a:t>
            </a:r>
            <a:endParaRPr lang="ru-RU" sz="3200" dirty="0"/>
          </a:p>
        </p:txBody>
      </p:sp>
      <p:pic>
        <p:nvPicPr>
          <p:cNvPr id="15362" name="Picture 2" descr="http://mail.kotomatrisi.ru/uploads/posts/2010-07/1279137680_63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857364"/>
            <a:ext cx="3357586" cy="3357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8684" name="Picture 12" descr="http://www.bugaga.ru/uploads/posts/2008-01/1200860394_0500550530570520490520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9820">
            <a:off x="4214810" y="2214554"/>
            <a:ext cx="3970481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>
              <a:rot lat="487347" lon="1200000" rev="2142548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312620.vk.me/v312620414/6ba0/8L1enzmA7-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0" name="Picture 4" descr="http://cs312620.vk.me/v312620414/6bb3/J93kO6TACR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1935">
            <a:off x="3310781" y="4776846"/>
            <a:ext cx="2186678" cy="1640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2" name="Picture 6" descr="http://cs312620.vk.me/v312620414/6bba/IFoSES7EnF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0829">
            <a:off x="5828848" y="4521910"/>
            <a:ext cx="3212561" cy="217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8" descr="http://cs312620.vk.me/v312620414/6bc1/dKBhgwn6yb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4712">
            <a:off x="322908" y="4287289"/>
            <a:ext cx="2564954" cy="199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cs312620.vk.me/v312620414/6bc8/d2cVmLxbkt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42852"/>
            <a:ext cx="2714644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42844" y="0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Пропорции тела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642919"/>
            <a:ext cx="5357850" cy="3875248"/>
          </a:xfrm>
          <a:prstGeom prst="roundRect">
            <a:avLst>
              <a:gd name="adj" fmla="val 578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Обои картинки фото фон, синий, голубой, розов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784"/>
            <a:ext cx="9144001" cy="6944784"/>
          </a:xfrm>
          <a:prstGeom prst="rect">
            <a:avLst/>
          </a:prstGeom>
          <a:noFill/>
        </p:spPr>
      </p:pic>
      <p:pic>
        <p:nvPicPr>
          <p:cNvPr id="8194" name="Picture 2" descr="Тренировка в сохранении равновесия тела на бату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5214942" cy="3323462"/>
          </a:xfrm>
          <a:prstGeom prst="rect">
            <a:avLst/>
          </a:prstGeom>
          <a:noFill/>
        </p:spPr>
      </p:pic>
      <p:pic>
        <p:nvPicPr>
          <p:cNvPr id="8196" name="Picture 4" descr="Вестибулярная тренировка посредством круговых движений на лопинге и ренском колес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46"/>
            <a:ext cx="3250541" cy="2214554"/>
          </a:xfrm>
          <a:prstGeom prst="rect">
            <a:avLst/>
          </a:prstGeom>
          <a:noFill/>
        </p:spPr>
      </p:pic>
      <p:pic>
        <p:nvPicPr>
          <p:cNvPr id="8198" name="Picture 6" descr="Вестибулярная тренировка посредством круговых движений на лопинге и ренском колес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0"/>
            <a:ext cx="3071802" cy="2276475"/>
          </a:xfrm>
          <a:prstGeom prst="rect">
            <a:avLst/>
          </a:prstGeom>
          <a:noFill/>
        </p:spPr>
      </p:pic>
      <p:pic>
        <p:nvPicPr>
          <p:cNvPr id="8200" name="Picture 8" descr="http://mat.1september.ru/2009/16/13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429000"/>
            <a:ext cx="4514850" cy="3076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834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Устойчивость к перегрузкам</a:t>
            </a:r>
            <a:endParaRPr lang="ru-RU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500042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C00000"/>
                </a:solidFill>
              </a:rPr>
              <a:t>БАТУТ</a:t>
            </a:r>
            <a:endParaRPr lang="ru-RU" sz="4000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Обои картинки фото фон, синий, голубой, розов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784"/>
            <a:ext cx="9144001" cy="6944784"/>
          </a:xfrm>
          <a:prstGeom prst="rect">
            <a:avLst/>
          </a:prstGeom>
          <a:noFill/>
        </p:spPr>
      </p:pic>
      <p:pic>
        <p:nvPicPr>
          <p:cNvPr id="23554" name="Picture 2" descr="http://www.gctc.ru/media/images/news/2012/ekipazi/ekipaz.31-32/den..pressi/IMG_1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928802"/>
            <a:ext cx="2661318" cy="2714620"/>
          </a:xfrm>
          <a:prstGeom prst="rect">
            <a:avLst/>
          </a:prstGeom>
          <a:noFill/>
        </p:spPr>
      </p:pic>
      <p:pic>
        <p:nvPicPr>
          <p:cNvPr id="23556" name="Picture 4" descr="http://www.yak-52.narod.ru/zavis_v_mertvoi_toch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0" y="3084189"/>
            <a:ext cx="2500330" cy="3773811"/>
          </a:xfrm>
          <a:prstGeom prst="rect">
            <a:avLst/>
          </a:prstGeom>
          <a:noFill/>
        </p:spPr>
      </p:pic>
      <p:pic>
        <p:nvPicPr>
          <p:cNvPr id="23558" name="Picture 6" descr="http://www.kosmos-memorial.narod.ru/images/p518_popovichpavel0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3425" y="0"/>
            <a:ext cx="4600575" cy="3286124"/>
          </a:xfrm>
          <a:prstGeom prst="rect">
            <a:avLst/>
          </a:prstGeom>
          <a:noFill/>
        </p:spPr>
      </p:pic>
      <p:pic>
        <p:nvPicPr>
          <p:cNvPr id="23560" name="Picture 8" descr="лётное училищ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5450266"/>
            <a:ext cx="1142976" cy="1407734"/>
          </a:xfrm>
          <a:prstGeom prst="rect">
            <a:avLst/>
          </a:prstGeom>
          <a:noFill/>
        </p:spPr>
      </p:pic>
      <p:pic>
        <p:nvPicPr>
          <p:cNvPr id="23562" name="Picture 10" descr="http://kidyclub.ru/published/publicdata/H2KIDPAKIDCLY/attachments/SC/products_pictures/trenajer_dlya_letchikov_2521_4_en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0"/>
            <a:ext cx="4871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Устойчивость к перегрузкам</a:t>
            </a:r>
            <a:endParaRPr lang="ru-RU" sz="28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71480"/>
            <a:ext cx="398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C00000"/>
                </a:solidFill>
              </a:rPr>
              <a:t>Гимнастическое колесо</a:t>
            </a:r>
            <a:endParaRPr lang="ru-RU" sz="3200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Обои картинки фото по гауссу, оранжевый, минимализ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795"/>
            <a:ext cx="9144000" cy="68867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 descr="http://cs314531.vk.me/v314531414/969e/jhcfYEm6Z9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5974">
            <a:off x="128760" y="165549"/>
            <a:ext cx="2963189" cy="2370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cs314531.vk.me/v314531414/9696/1AnROAzCC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92696"/>
            <a:ext cx="5929354" cy="5929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Обои картинки фото фон, свет, дымка, зеленое, бирюзо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764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92880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000" dirty="0"/>
          </a:p>
        </p:txBody>
      </p:sp>
      <p:pic>
        <p:nvPicPr>
          <p:cNvPr id="8" name="Picture 7" descr="http://cs413916.vk.me/v413916113/b5fa/AJSd-6O0VQ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2385">
            <a:off x="522955" y="289259"/>
            <a:ext cx="2050538" cy="30814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Содержимое 4" descr="sprint-vs-marathon-energy-demands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4982777"/>
            <a:ext cx="2500298" cy="1875223"/>
          </a:xfrm>
          <a:prstGeom prst="rect">
            <a:avLst/>
          </a:prstGeom>
        </p:spPr>
      </p:pic>
      <p:pic>
        <p:nvPicPr>
          <p:cNvPr id="10" name="Picture 4" descr="24374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32" y="142852"/>
            <a:ext cx="2571768" cy="1631205"/>
          </a:xfrm>
          <a:prstGeom prst="rect">
            <a:avLst/>
          </a:prstGeom>
          <a:noFill/>
        </p:spPr>
      </p:pic>
      <p:pic>
        <p:nvPicPr>
          <p:cNvPr id="11" name="Picture 4" descr="3d_807-cr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14290"/>
            <a:ext cx="2214546" cy="1357297"/>
          </a:xfrm>
          <a:prstGeom prst="rect">
            <a:avLst/>
          </a:prstGeom>
          <a:noFill/>
        </p:spPr>
      </p:pic>
      <p:pic>
        <p:nvPicPr>
          <p:cNvPr id="1031" name="Picture 7" descr="http://cs413916.vk.me/v413916113/b5ec/D1e7vvSKE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47910">
            <a:off x="403929" y="2145275"/>
            <a:ext cx="6635910" cy="3879431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312620.vk.me/v312620414/6ba0/8L1enzmA7-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241218">
            <a:off x="182028" y="1972714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0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1357299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620688"/>
            <a:ext cx="691276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Возьмем баллы близкие к отлично…..</a:t>
            </a:r>
          </a:p>
          <a:p>
            <a:endParaRPr lang="ru-RU" dirty="0" smtClean="0"/>
          </a:p>
          <a:p>
            <a:pPr algn="ctr"/>
            <a:r>
              <a:rPr lang="ru-RU" sz="2800" dirty="0" smtClean="0"/>
              <a:t>У нас в школе </a:t>
            </a:r>
            <a:r>
              <a:rPr lang="ru-RU" sz="2800" b="1" u="sng" dirty="0" smtClean="0">
                <a:solidFill>
                  <a:srgbClr val="C00000"/>
                </a:solidFill>
              </a:rPr>
              <a:t>161</a:t>
            </a:r>
            <a:r>
              <a:rPr lang="ru-RU" sz="2800" dirty="0" smtClean="0"/>
              <a:t> выпускник…</a:t>
            </a:r>
          </a:p>
          <a:p>
            <a:pPr algn="ctr"/>
            <a:r>
              <a:rPr lang="ru-RU" sz="2800" dirty="0" smtClean="0"/>
              <a:t>Нормативы:</a:t>
            </a:r>
          </a:p>
          <a:p>
            <a:pPr algn="ctr"/>
            <a:r>
              <a:rPr lang="ru-RU" sz="2400" dirty="0" smtClean="0"/>
              <a:t>Подтягивание (20раз)   - выполняют </a:t>
            </a:r>
            <a:r>
              <a:rPr lang="ru-RU" sz="2400" b="1" u="sng" dirty="0" smtClean="0">
                <a:solidFill>
                  <a:srgbClr val="C00000"/>
                </a:solidFill>
              </a:rPr>
              <a:t>54</a:t>
            </a:r>
            <a:r>
              <a:rPr lang="ru-RU" sz="2400" dirty="0" smtClean="0"/>
              <a:t> человека;</a:t>
            </a:r>
          </a:p>
          <a:p>
            <a:pPr algn="ctr"/>
            <a:r>
              <a:rPr lang="ru-RU" sz="2400" dirty="0" smtClean="0"/>
              <a:t>Бег на 100м (13.6 с) – выполняют </a:t>
            </a:r>
            <a:r>
              <a:rPr lang="ru-RU" sz="2400" b="1" u="sng" dirty="0" smtClean="0">
                <a:solidFill>
                  <a:srgbClr val="C00000"/>
                </a:solidFill>
              </a:rPr>
              <a:t>84</a:t>
            </a:r>
            <a:r>
              <a:rPr lang="ru-RU" sz="2400" dirty="0" smtClean="0"/>
              <a:t> человека; </a:t>
            </a:r>
          </a:p>
          <a:p>
            <a:pPr algn="ctr"/>
            <a:r>
              <a:rPr lang="ru-RU" sz="2400" dirty="0" smtClean="0"/>
              <a:t>Бег на 3 км-(12 мин) – выполняют </a:t>
            </a:r>
            <a:r>
              <a:rPr lang="ru-RU" sz="2400" b="1" u="sng" dirty="0" smtClean="0">
                <a:solidFill>
                  <a:srgbClr val="C00000"/>
                </a:solidFill>
              </a:rPr>
              <a:t>17</a:t>
            </a:r>
            <a:r>
              <a:rPr lang="ru-RU" sz="2400" dirty="0" smtClean="0"/>
              <a:t> человек.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Какой процент наших воспитанников –готов сдать нормативы.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512" y="142852"/>
            <a:ext cx="8640960" cy="5232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Так далеки ли математика и спорт друг от друга…..</a:t>
            </a:r>
            <a:endParaRPr lang="ru-RU" sz="2800" b="1" dirty="0"/>
          </a:p>
        </p:txBody>
      </p:sp>
      <p:pic>
        <p:nvPicPr>
          <p:cNvPr id="26" name="Picture 2" descr="IMG_2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8352" y="980728"/>
            <a:ext cx="1705648" cy="1135988"/>
          </a:xfrm>
          <a:prstGeom prst="rect">
            <a:avLst/>
          </a:prstGeom>
          <a:noFill/>
        </p:spPr>
      </p:pic>
      <p:pic>
        <p:nvPicPr>
          <p:cNvPr id="2050" name="Picture 2" descr="http://www.mhealth.ru/upload/img_get/01/011390d6c4b1372cb941d56980194a70_watermark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432333"/>
            <a:ext cx="2483769" cy="2425668"/>
          </a:xfrm>
          <a:prstGeom prst="rect">
            <a:avLst/>
          </a:prstGeom>
          <a:noFill/>
        </p:spPr>
      </p:pic>
      <p:pic>
        <p:nvPicPr>
          <p:cNvPr id="2052" name="Picture 4" descr="http://sport2.permkrai.ru/_res/gallery/8564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5104"/>
            <a:ext cx="3744030" cy="24928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927787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8111" y="1124744"/>
            <a:ext cx="55446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479715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2000" b="1" i="1" dirty="0">
              <a:ln w="11430"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276872"/>
            <a:ext cx="8358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 smtClean="0">
                <a:solidFill>
                  <a:srgbClr val="C00000"/>
                </a:solidFill>
              </a:rPr>
              <a:t>Тренер без математики не вырастит спортсмена-чемпиона.</a:t>
            </a:r>
            <a:endParaRPr lang="ru-RU" sz="4400" b="1" u="sng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090937">
            <a:off x="137323" y="121516"/>
            <a:ext cx="1795191" cy="1994657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859911">
            <a:off x="7005204" y="141319"/>
            <a:ext cx="1931757" cy="191566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082735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113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Терещенко</cp:lastModifiedBy>
  <cp:revision>98</cp:revision>
  <dcterms:modified xsi:type="dcterms:W3CDTF">2016-11-30T16:45:31Z</dcterms:modified>
</cp:coreProperties>
</file>