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_rels/notesSlide1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5.xml.rels" ContentType="application/vnd.openxmlformats-package.relationship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0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43.xml.rels" ContentType="application/vnd.openxmlformats-package.relationships+xml"/>
  <Override PartName="/ppt/slideLayouts/slideLayout68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media/image9.png" ContentType="image/png"/>
  <Override PartName="/ppt/media/image10.png" ContentType="image/png"/>
  <Override PartName="/ppt/media/image13.png" ContentType="image/png"/>
  <Override PartName="/ppt/media/image21.png" ContentType="image/png"/>
  <Override PartName="/ppt/media/image8.png" ContentType="image/png"/>
  <Override PartName="/ppt/media/image12.png" ContentType="image/png"/>
  <Override PartName="/ppt/media/image20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27.png" ContentType="image/png"/>
  <Override PartName="/ppt/media/image19.png" ContentType="image/png"/>
  <Override PartName="/ppt/media/image1.png" ContentType="image/png"/>
  <Override PartName="/ppt/media/image26.png" ContentType="image/png"/>
  <Override PartName="/ppt/media/image18.png" ContentType="image/png"/>
  <Override PartName="/ppt/media/image25.png" ContentType="image/png"/>
  <Override PartName="/ppt/media/image17.png" ContentType="image/png"/>
  <Override PartName="/ppt/media/image24.png" ContentType="image/png"/>
  <Override PartName="/ppt/media/image16.png" ContentType="image/png"/>
  <Override PartName="/ppt/media/image23.png" ContentType="image/png"/>
  <Override PartName="/ppt/media/image15.png" ContentType="image/png"/>
  <Override PartName="/ppt/media/image22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73E2653-C5DF-48FE-8D54-93DCA77E5557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4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3" name="PlaceHolder 3"/>
          <p:cNvSpPr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7BD5151-0226-4819-ABB8-A6321A7ECC6E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4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6" name="PlaceHolder 3"/>
          <p:cNvSpPr>
            <a:spLocks noGrp="1"/>
          </p:cNvSpPr>
          <p:nvPr>
            <p:ph type="sldNum" idx="13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79F12AA-8E86-40DE-B88B-F7EC7ECAFCC0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4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9" name="PlaceHolder 3"/>
          <p:cNvSpPr>
            <a:spLocks noGrp="1"/>
          </p:cNvSpPr>
          <p:nvPr>
            <p:ph type="sldNum" idx="1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4FAF1AF-E4C0-4B86-A507-C1F47C5EB6ED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5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2" name="PlaceHolder 3"/>
          <p:cNvSpPr>
            <a:spLocks noGrp="1"/>
          </p:cNvSpPr>
          <p:nvPr>
            <p:ph type="sldNum" idx="1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2E4300-A680-4E79-B8CF-EE483CE63CB7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5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PlaceHolder 3"/>
          <p:cNvSpPr>
            <a:spLocks noGrp="1"/>
          </p:cNvSpPr>
          <p:nvPr>
            <p:ph type="sldNum" idx="16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66C7064-430F-459F-AF96-D0D244E7AEE7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5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8" name="PlaceHolder 3"/>
          <p:cNvSpPr>
            <a:spLocks noGrp="1"/>
          </p:cNvSpPr>
          <p:nvPr>
            <p:ph type="sldNum" idx="1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FFD6476-8C5C-40D1-876C-31694EB3F0A9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6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1" name="PlaceHolder 3"/>
          <p:cNvSpPr>
            <a:spLocks noGrp="1"/>
          </p:cNvSpPr>
          <p:nvPr>
            <p:ph type="sldNum" idx="1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0CE9785-53A1-4677-94D4-F55A1AA528FA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6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4" name="PlaceHolder 3"/>
          <p:cNvSpPr>
            <a:spLocks noGrp="1"/>
          </p:cNvSpPr>
          <p:nvPr>
            <p:ph type="sldNum" idx="1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C2F703C-19BA-4797-AFE6-8BC87D1F048E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1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9" name="PlaceHolder 3"/>
          <p:cNvSpPr>
            <a:spLocks noGrp="1"/>
          </p:cNvSpPr>
          <p:nvPr>
            <p:ph type="sldNum" idx="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B1FADEE-785D-44D9-9D92-75D008C0997F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2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2" name="PlaceHolder 3"/>
          <p:cNvSpPr>
            <a:spLocks noGrp="1"/>
          </p:cNvSpPr>
          <p:nvPr>
            <p:ph type="sldNum" idx="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F7B8699-C98F-401C-A3DA-1DA2C1978837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2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 type="sldNum" idx="6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5494612-E54F-48CF-8BF3-C0DEB6CFA917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2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8" name="PlaceHolder 3"/>
          <p:cNvSpPr>
            <a:spLocks noGrp="1"/>
          </p:cNvSpPr>
          <p:nvPr>
            <p:ph type="sldNum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45788D7-5D6E-497C-8796-4EBDA336E0B7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3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1" name="PlaceHolder 3"/>
          <p:cNvSpPr>
            <a:spLocks noGrp="1"/>
          </p:cNvSpPr>
          <p:nvPr>
            <p:ph type="sldNum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85DC56D-10CC-47FB-9B98-101E5EC502A8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3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4" name="PlaceHolder 3"/>
          <p:cNvSpPr>
            <a:spLocks noGrp="1"/>
          </p:cNvSpPr>
          <p:nvPr>
            <p:ph type="sldNum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85B52B3-D9C4-4697-B317-F45AF080ED6D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3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7" name="PlaceHolder 3"/>
          <p:cNvSpPr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04DB862-DCE1-448E-86F8-0436EEF0EC11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83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" name="PlaceHolder 3"/>
          <p:cNvSpPr>
            <a:spLocks noGrp="1"/>
          </p:cNvSpPr>
          <p:nvPr>
            <p:ph type="sldNum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5AB1E92-26CE-4F65-A872-BDE1F5ECA986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22"/>
          <p:cNvGrpSpPr/>
          <p:nvPr/>
        </p:nvGrpSpPr>
        <p:grpSpPr>
          <a:xfrm>
            <a:off x="0" y="274320"/>
            <a:ext cx="3419640" cy="7964280"/>
            <a:chOff x="0" y="274320"/>
            <a:chExt cx="3419640" cy="7964280"/>
          </a:xfrm>
        </p:grpSpPr>
        <p:sp>
          <p:nvSpPr>
            <p:cNvPr id="1" name="Freeform 11"/>
            <p:cNvSpPr/>
            <p:nvPr/>
          </p:nvSpPr>
          <p:spPr>
            <a:xfrm>
              <a:off x="0" y="3089880"/>
              <a:ext cx="118440" cy="749160"/>
            </a:xfrm>
            <a:custGeom>
              <a:avLst/>
              <a:gdLst>
                <a:gd name="textAreaLeft" fmla="*/ 0 w 118440"/>
                <a:gd name="textAreaRight" fmla="*/ 120600 w 118440"/>
                <a:gd name="textAreaTop" fmla="*/ 0 h 749160"/>
                <a:gd name="textAreaBottom" fmla="*/ 751320 h 74916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" name="Freeform 12"/>
            <p:cNvSpPr/>
            <p:nvPr/>
          </p:nvSpPr>
          <p:spPr>
            <a:xfrm>
              <a:off x="154440" y="3787920"/>
              <a:ext cx="774000" cy="2784600"/>
            </a:xfrm>
            <a:custGeom>
              <a:avLst/>
              <a:gdLst>
                <a:gd name="textAreaLeft" fmla="*/ 0 w 774000"/>
                <a:gd name="textAreaRight" fmla="*/ 776160 w 774000"/>
                <a:gd name="textAreaTop" fmla="*/ 0 h 2784600"/>
                <a:gd name="textAreaBottom" fmla="*/ 2786760 h 27846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" name="Freeform 13"/>
            <p:cNvSpPr/>
            <p:nvPr/>
          </p:nvSpPr>
          <p:spPr>
            <a:xfrm>
              <a:off x="968400" y="6536520"/>
              <a:ext cx="729000" cy="1702080"/>
            </a:xfrm>
            <a:custGeom>
              <a:avLst/>
              <a:gdLst>
                <a:gd name="textAreaLeft" fmla="*/ 0 w 729000"/>
                <a:gd name="textAreaRight" fmla="*/ 731160 w 729000"/>
                <a:gd name="textAreaTop" fmla="*/ 0 h 1702080"/>
                <a:gd name="textAreaBottom" fmla="*/ 1704240 h 17020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" name="Freeform 14"/>
            <p:cNvSpPr/>
            <p:nvPr/>
          </p:nvSpPr>
          <p:spPr>
            <a:xfrm>
              <a:off x="1151640" y="7804440"/>
              <a:ext cx="203760" cy="433800"/>
            </a:xfrm>
            <a:custGeom>
              <a:avLst/>
              <a:gdLst>
                <a:gd name="textAreaLeft" fmla="*/ 0 w 203760"/>
                <a:gd name="textAreaRight" fmla="*/ 205920 w 203760"/>
                <a:gd name="textAreaTop" fmla="*/ 0 h 433800"/>
                <a:gd name="textAreaBottom" fmla="*/ 435960 h 43380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" name="Freeform 15"/>
            <p:cNvSpPr/>
            <p:nvPr/>
          </p:nvSpPr>
          <p:spPr>
            <a:xfrm>
              <a:off x="120600" y="3841560"/>
              <a:ext cx="984240" cy="3992040"/>
            </a:xfrm>
            <a:custGeom>
              <a:avLst/>
              <a:gdLst>
                <a:gd name="textAreaLeft" fmla="*/ 0 w 984240"/>
                <a:gd name="textAreaRight" fmla="*/ 986400 w 984240"/>
                <a:gd name="textAreaTop" fmla="*/ 0 h 3992040"/>
                <a:gd name="textAreaBottom" fmla="*/ 3994200 h 39920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" name="Freeform 16"/>
            <p:cNvSpPr/>
            <p:nvPr/>
          </p:nvSpPr>
          <p:spPr>
            <a:xfrm>
              <a:off x="27000" y="274320"/>
              <a:ext cx="125280" cy="3511440"/>
            </a:xfrm>
            <a:custGeom>
              <a:avLst/>
              <a:gdLst>
                <a:gd name="textAreaLeft" fmla="*/ 0 w 125280"/>
                <a:gd name="textAreaRight" fmla="*/ 127440 w 125280"/>
                <a:gd name="textAreaTop" fmla="*/ 0 h 3511440"/>
                <a:gd name="textAreaBottom" fmla="*/ 3513600 h 351144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" name="Freeform 17"/>
            <p:cNvSpPr/>
            <p:nvPr/>
          </p:nvSpPr>
          <p:spPr>
            <a:xfrm>
              <a:off x="93960" y="3533040"/>
              <a:ext cx="91800" cy="590400"/>
            </a:xfrm>
            <a:custGeom>
              <a:avLst/>
              <a:gdLst>
                <a:gd name="textAreaLeft" fmla="*/ 0 w 91800"/>
                <a:gd name="textAreaRight" fmla="*/ 93960 w 91800"/>
                <a:gd name="textAreaTop" fmla="*/ 0 h 590400"/>
                <a:gd name="textAreaBottom" fmla="*/ 592560 h 5904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" name="Freeform 18"/>
            <p:cNvSpPr/>
            <p:nvPr/>
          </p:nvSpPr>
          <p:spPr>
            <a:xfrm>
              <a:off x="923760" y="6574320"/>
              <a:ext cx="226080" cy="1227960"/>
            </a:xfrm>
            <a:custGeom>
              <a:avLst/>
              <a:gdLst>
                <a:gd name="textAreaLeft" fmla="*/ 0 w 226080"/>
                <a:gd name="textAreaRight" fmla="*/ 228240 w 226080"/>
                <a:gd name="textAreaTop" fmla="*/ 0 h 1227960"/>
                <a:gd name="textAreaBottom" fmla="*/ 1230120 h 12279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" name="Freeform 19"/>
            <p:cNvSpPr/>
            <p:nvPr/>
          </p:nvSpPr>
          <p:spPr>
            <a:xfrm>
              <a:off x="930240" y="1678680"/>
              <a:ext cx="2489400" cy="4855320"/>
            </a:xfrm>
            <a:custGeom>
              <a:avLst/>
              <a:gdLst>
                <a:gd name="textAreaLeft" fmla="*/ 0 w 2489400"/>
                <a:gd name="textAreaRight" fmla="*/ 2491560 w 2489400"/>
                <a:gd name="textAreaTop" fmla="*/ 0 h 4855320"/>
                <a:gd name="textAreaBottom" fmla="*/ 4857480 h 485532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" name="Freeform 20"/>
            <p:cNvSpPr/>
            <p:nvPr/>
          </p:nvSpPr>
          <p:spPr>
            <a:xfrm>
              <a:off x="1107000" y="7835760"/>
              <a:ext cx="192240" cy="402480"/>
            </a:xfrm>
            <a:custGeom>
              <a:avLst/>
              <a:gdLst>
                <a:gd name="textAreaLeft" fmla="*/ 0 w 192240"/>
                <a:gd name="textAreaRight" fmla="*/ 194400 w 192240"/>
                <a:gd name="textAreaTop" fmla="*/ 0 h 402480"/>
                <a:gd name="textAreaBottom" fmla="*/ 404640 h 4024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" name="Freeform 21"/>
            <p:cNvSpPr/>
            <p:nvPr/>
          </p:nvSpPr>
          <p:spPr>
            <a:xfrm>
              <a:off x="923760" y="6431400"/>
              <a:ext cx="42480" cy="263880"/>
            </a:xfrm>
            <a:custGeom>
              <a:avLst/>
              <a:gdLst>
                <a:gd name="textAreaLeft" fmla="*/ 0 w 42480"/>
                <a:gd name="textAreaRight" fmla="*/ 44640 w 42480"/>
                <a:gd name="textAreaTop" fmla="*/ 0 h 263880"/>
                <a:gd name="textAreaBottom" fmla="*/ 266040 h 26388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" name="Freeform 22"/>
            <p:cNvSpPr/>
            <p:nvPr/>
          </p:nvSpPr>
          <p:spPr>
            <a:xfrm>
              <a:off x="1019880" y="7493760"/>
              <a:ext cx="284040" cy="744840"/>
            </a:xfrm>
            <a:custGeom>
              <a:avLst/>
              <a:gdLst>
                <a:gd name="textAreaLeft" fmla="*/ 0 w 284040"/>
                <a:gd name="textAreaRight" fmla="*/ 286200 w 284040"/>
                <a:gd name="textAreaTop" fmla="*/ 0 h 744840"/>
                <a:gd name="textAreaBottom" fmla="*/ 747000 h 74484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32760" y="-1080"/>
            <a:ext cx="2826000" cy="8222760"/>
            <a:chOff x="32760" y="-1080"/>
            <a:chExt cx="2826000" cy="8222760"/>
          </a:xfrm>
        </p:grpSpPr>
        <p:sp>
          <p:nvSpPr>
            <p:cNvPr id="14" name="Freeform 27"/>
            <p:cNvSpPr/>
            <p:nvPr/>
          </p:nvSpPr>
          <p:spPr>
            <a:xfrm>
              <a:off x="32760" y="-1080"/>
              <a:ext cx="591120" cy="5279040"/>
            </a:xfrm>
            <a:custGeom>
              <a:avLst/>
              <a:gdLst>
                <a:gd name="textAreaLeft" fmla="*/ 0 w 591120"/>
                <a:gd name="textAreaRight" fmla="*/ 593280 w 591120"/>
                <a:gd name="textAreaTop" fmla="*/ 0 h 5279040"/>
                <a:gd name="textAreaBottom" fmla="*/ 5281200 h 52790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" name="Freeform 28"/>
            <p:cNvSpPr/>
            <p:nvPr/>
          </p:nvSpPr>
          <p:spPr>
            <a:xfrm>
              <a:off x="660240" y="5179680"/>
              <a:ext cx="505800" cy="1894680"/>
            </a:xfrm>
            <a:custGeom>
              <a:avLst/>
              <a:gdLst>
                <a:gd name="textAreaLeft" fmla="*/ 0 w 505800"/>
                <a:gd name="textAreaRight" fmla="*/ 507960 w 505800"/>
                <a:gd name="textAreaTop" fmla="*/ 0 h 1894680"/>
                <a:gd name="textAreaBottom" fmla="*/ 1896840 h 189468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" name="Freeform 29"/>
            <p:cNvSpPr/>
            <p:nvPr/>
          </p:nvSpPr>
          <p:spPr>
            <a:xfrm>
              <a:off x="1207440" y="7035120"/>
              <a:ext cx="515160" cy="1186560"/>
            </a:xfrm>
            <a:custGeom>
              <a:avLst/>
              <a:gdLst>
                <a:gd name="textAreaLeft" fmla="*/ 0 w 515160"/>
                <a:gd name="textAreaRight" fmla="*/ 517320 w 515160"/>
                <a:gd name="textAreaTop" fmla="*/ 0 h 1186560"/>
                <a:gd name="textAreaBottom" fmla="*/ 1188720 h 11865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" name="Freeform 30"/>
            <p:cNvSpPr/>
            <p:nvPr/>
          </p:nvSpPr>
          <p:spPr>
            <a:xfrm>
              <a:off x="625680" y="5237280"/>
              <a:ext cx="659880" cy="2680920"/>
            </a:xfrm>
            <a:custGeom>
              <a:avLst/>
              <a:gdLst>
                <a:gd name="textAreaLeft" fmla="*/ 0 w 659880"/>
                <a:gd name="textAreaRight" fmla="*/ 662040 w 659880"/>
                <a:gd name="textAreaTop" fmla="*/ 0 h 2680920"/>
                <a:gd name="textAreaBottom" fmla="*/ 2683080 h 268092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" name="Freeform 31"/>
            <p:cNvSpPr/>
            <p:nvPr/>
          </p:nvSpPr>
          <p:spPr>
            <a:xfrm>
              <a:off x="561600" y="1546920"/>
              <a:ext cx="207000" cy="3630600"/>
            </a:xfrm>
            <a:custGeom>
              <a:avLst/>
              <a:gdLst>
                <a:gd name="textAreaLeft" fmla="*/ 0 w 207000"/>
                <a:gd name="textAreaRight" fmla="*/ 209160 w 207000"/>
                <a:gd name="textAreaTop" fmla="*/ 0 h 3630600"/>
                <a:gd name="textAreaBottom" fmla="*/ 3632760 h 363060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" name="Freeform 32"/>
            <p:cNvSpPr/>
            <p:nvPr/>
          </p:nvSpPr>
          <p:spPr>
            <a:xfrm>
              <a:off x="1334160" y="7885800"/>
              <a:ext cx="158760" cy="335880"/>
            </a:xfrm>
            <a:custGeom>
              <a:avLst/>
              <a:gdLst>
                <a:gd name="textAreaLeft" fmla="*/ 0 w 158760"/>
                <a:gd name="textAreaRight" fmla="*/ 160920 w 158760"/>
                <a:gd name="textAreaTop" fmla="*/ 0 h 335880"/>
                <a:gd name="textAreaBottom" fmla="*/ 338040 h 33588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" name="Freeform 33"/>
            <p:cNvSpPr/>
            <p:nvPr/>
          </p:nvSpPr>
          <p:spPr>
            <a:xfrm>
              <a:off x="603000" y="4929120"/>
              <a:ext cx="96840" cy="611640"/>
            </a:xfrm>
            <a:custGeom>
              <a:avLst/>
              <a:gdLst>
                <a:gd name="textAreaLeft" fmla="*/ 0 w 96840"/>
                <a:gd name="textAreaRight" fmla="*/ 99000 w 96840"/>
                <a:gd name="textAreaTop" fmla="*/ 0 h 611640"/>
                <a:gd name="textAreaBottom" fmla="*/ 613800 h 6116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" name="Freeform 34"/>
            <p:cNvSpPr/>
            <p:nvPr/>
          </p:nvSpPr>
          <p:spPr>
            <a:xfrm>
              <a:off x="1168560" y="3774960"/>
              <a:ext cx="1690200" cy="3258000"/>
            </a:xfrm>
            <a:custGeom>
              <a:avLst/>
              <a:gdLst>
                <a:gd name="textAreaLeft" fmla="*/ 0 w 1690200"/>
                <a:gd name="textAreaRight" fmla="*/ 1692360 w 1690200"/>
                <a:gd name="textAreaTop" fmla="*/ 0 h 3258000"/>
                <a:gd name="textAreaBottom" fmla="*/ 3260160 h 32580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" name="Freeform 35"/>
            <p:cNvSpPr/>
            <p:nvPr/>
          </p:nvSpPr>
          <p:spPr>
            <a:xfrm>
              <a:off x="1288080" y="7920360"/>
              <a:ext cx="142560" cy="301320"/>
            </a:xfrm>
            <a:custGeom>
              <a:avLst/>
              <a:gdLst>
                <a:gd name="textAreaLeft" fmla="*/ 0 w 142560"/>
                <a:gd name="textAreaRight" fmla="*/ 144720 w 142560"/>
                <a:gd name="textAreaTop" fmla="*/ 0 h 301320"/>
                <a:gd name="textAreaBottom" fmla="*/ 303480 h 3013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" name="Freeform 36"/>
            <p:cNvSpPr/>
            <p:nvPr/>
          </p:nvSpPr>
          <p:spPr>
            <a:xfrm>
              <a:off x="1168560" y="7076520"/>
              <a:ext cx="163440" cy="807120"/>
            </a:xfrm>
            <a:custGeom>
              <a:avLst/>
              <a:gdLst>
                <a:gd name="textAreaLeft" fmla="*/ 0 w 163440"/>
                <a:gd name="textAreaRight" fmla="*/ 165600 w 163440"/>
                <a:gd name="textAreaTop" fmla="*/ 0 h 807120"/>
                <a:gd name="textAreaBottom" fmla="*/ 809280 h 8071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" name="Freeform 37"/>
            <p:cNvSpPr/>
            <p:nvPr/>
          </p:nvSpPr>
          <p:spPr>
            <a:xfrm>
              <a:off x="1168560" y="6927120"/>
              <a:ext cx="43920" cy="271440"/>
            </a:xfrm>
            <a:custGeom>
              <a:avLst/>
              <a:gdLst>
                <a:gd name="textAreaLeft" fmla="*/ 0 w 43920"/>
                <a:gd name="textAreaRight" fmla="*/ 46080 w 43920"/>
                <a:gd name="textAreaTop" fmla="*/ 0 h 271440"/>
                <a:gd name="textAreaBottom" fmla="*/ 273600 h 27144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" name="Freeform 38"/>
            <p:cNvSpPr/>
            <p:nvPr/>
          </p:nvSpPr>
          <p:spPr>
            <a:xfrm>
              <a:off x="1207440" y="7587000"/>
              <a:ext cx="250920" cy="634680"/>
            </a:xfrm>
            <a:custGeom>
              <a:avLst/>
              <a:gdLst>
                <a:gd name="textAreaLeft" fmla="*/ 0 w 250920"/>
                <a:gd name="textAreaRight" fmla="*/ 253080 w 250920"/>
                <a:gd name="textAreaTop" fmla="*/ 0 h 634680"/>
                <a:gd name="textAreaBottom" fmla="*/ 636840 h 6346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6" name="Rectangle 6"/>
          <p:cNvSpPr/>
          <p:nvPr/>
        </p:nvSpPr>
        <p:spPr>
          <a:xfrm>
            <a:off x="0" y="0"/>
            <a:ext cx="217440" cy="82274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roup 22"/>
          <p:cNvGrpSpPr/>
          <p:nvPr/>
        </p:nvGrpSpPr>
        <p:grpSpPr>
          <a:xfrm>
            <a:off x="0" y="274320"/>
            <a:ext cx="3419640" cy="7964280"/>
            <a:chOff x="0" y="274320"/>
            <a:chExt cx="3419640" cy="7964280"/>
          </a:xfrm>
        </p:grpSpPr>
        <p:sp>
          <p:nvSpPr>
            <p:cNvPr id="586" name="Freeform 11"/>
            <p:cNvSpPr/>
            <p:nvPr/>
          </p:nvSpPr>
          <p:spPr>
            <a:xfrm>
              <a:off x="0" y="3089880"/>
              <a:ext cx="118440" cy="749160"/>
            </a:xfrm>
            <a:custGeom>
              <a:avLst/>
              <a:gdLst>
                <a:gd name="textAreaLeft" fmla="*/ 0 w 118440"/>
                <a:gd name="textAreaRight" fmla="*/ 120600 w 118440"/>
                <a:gd name="textAreaTop" fmla="*/ 0 h 749160"/>
                <a:gd name="textAreaBottom" fmla="*/ 751320 h 74916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7" name="Freeform 12"/>
            <p:cNvSpPr/>
            <p:nvPr/>
          </p:nvSpPr>
          <p:spPr>
            <a:xfrm>
              <a:off x="154440" y="3787920"/>
              <a:ext cx="774000" cy="2784600"/>
            </a:xfrm>
            <a:custGeom>
              <a:avLst/>
              <a:gdLst>
                <a:gd name="textAreaLeft" fmla="*/ 0 w 774000"/>
                <a:gd name="textAreaRight" fmla="*/ 776160 w 774000"/>
                <a:gd name="textAreaTop" fmla="*/ 0 h 2784600"/>
                <a:gd name="textAreaBottom" fmla="*/ 2786760 h 27846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8" name="Freeform 13"/>
            <p:cNvSpPr/>
            <p:nvPr/>
          </p:nvSpPr>
          <p:spPr>
            <a:xfrm>
              <a:off x="968400" y="6536520"/>
              <a:ext cx="729000" cy="1702080"/>
            </a:xfrm>
            <a:custGeom>
              <a:avLst/>
              <a:gdLst>
                <a:gd name="textAreaLeft" fmla="*/ 0 w 729000"/>
                <a:gd name="textAreaRight" fmla="*/ 731160 w 729000"/>
                <a:gd name="textAreaTop" fmla="*/ 0 h 1702080"/>
                <a:gd name="textAreaBottom" fmla="*/ 1704240 h 17020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9" name="Freeform 14"/>
            <p:cNvSpPr/>
            <p:nvPr/>
          </p:nvSpPr>
          <p:spPr>
            <a:xfrm>
              <a:off x="1151640" y="7804440"/>
              <a:ext cx="203760" cy="433800"/>
            </a:xfrm>
            <a:custGeom>
              <a:avLst/>
              <a:gdLst>
                <a:gd name="textAreaLeft" fmla="*/ 0 w 203760"/>
                <a:gd name="textAreaRight" fmla="*/ 205920 w 203760"/>
                <a:gd name="textAreaTop" fmla="*/ 0 h 433800"/>
                <a:gd name="textAreaBottom" fmla="*/ 435960 h 43380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0" name="Freeform 15"/>
            <p:cNvSpPr/>
            <p:nvPr/>
          </p:nvSpPr>
          <p:spPr>
            <a:xfrm>
              <a:off x="120600" y="3841560"/>
              <a:ext cx="984240" cy="3992040"/>
            </a:xfrm>
            <a:custGeom>
              <a:avLst/>
              <a:gdLst>
                <a:gd name="textAreaLeft" fmla="*/ 0 w 984240"/>
                <a:gd name="textAreaRight" fmla="*/ 986400 w 984240"/>
                <a:gd name="textAreaTop" fmla="*/ 0 h 3992040"/>
                <a:gd name="textAreaBottom" fmla="*/ 3994200 h 39920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1" name="Freeform 16"/>
            <p:cNvSpPr/>
            <p:nvPr/>
          </p:nvSpPr>
          <p:spPr>
            <a:xfrm>
              <a:off x="27000" y="274320"/>
              <a:ext cx="125280" cy="3511440"/>
            </a:xfrm>
            <a:custGeom>
              <a:avLst/>
              <a:gdLst>
                <a:gd name="textAreaLeft" fmla="*/ 0 w 125280"/>
                <a:gd name="textAreaRight" fmla="*/ 127440 w 125280"/>
                <a:gd name="textAreaTop" fmla="*/ 0 h 3511440"/>
                <a:gd name="textAreaBottom" fmla="*/ 3513600 h 351144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2" name="Freeform 17"/>
            <p:cNvSpPr/>
            <p:nvPr/>
          </p:nvSpPr>
          <p:spPr>
            <a:xfrm>
              <a:off x="93960" y="3533040"/>
              <a:ext cx="91800" cy="590400"/>
            </a:xfrm>
            <a:custGeom>
              <a:avLst/>
              <a:gdLst>
                <a:gd name="textAreaLeft" fmla="*/ 0 w 91800"/>
                <a:gd name="textAreaRight" fmla="*/ 93960 w 91800"/>
                <a:gd name="textAreaTop" fmla="*/ 0 h 590400"/>
                <a:gd name="textAreaBottom" fmla="*/ 592560 h 5904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3" name="Freeform 18"/>
            <p:cNvSpPr/>
            <p:nvPr/>
          </p:nvSpPr>
          <p:spPr>
            <a:xfrm>
              <a:off x="923760" y="6574320"/>
              <a:ext cx="226080" cy="1227960"/>
            </a:xfrm>
            <a:custGeom>
              <a:avLst/>
              <a:gdLst>
                <a:gd name="textAreaLeft" fmla="*/ 0 w 226080"/>
                <a:gd name="textAreaRight" fmla="*/ 228240 w 226080"/>
                <a:gd name="textAreaTop" fmla="*/ 0 h 1227960"/>
                <a:gd name="textAreaBottom" fmla="*/ 1230120 h 12279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4" name="Freeform 19"/>
            <p:cNvSpPr/>
            <p:nvPr/>
          </p:nvSpPr>
          <p:spPr>
            <a:xfrm>
              <a:off x="930240" y="1678680"/>
              <a:ext cx="2489400" cy="4855320"/>
            </a:xfrm>
            <a:custGeom>
              <a:avLst/>
              <a:gdLst>
                <a:gd name="textAreaLeft" fmla="*/ 0 w 2489400"/>
                <a:gd name="textAreaRight" fmla="*/ 2491560 w 2489400"/>
                <a:gd name="textAreaTop" fmla="*/ 0 h 4855320"/>
                <a:gd name="textAreaBottom" fmla="*/ 4857480 h 485532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5" name="Freeform 20"/>
            <p:cNvSpPr/>
            <p:nvPr/>
          </p:nvSpPr>
          <p:spPr>
            <a:xfrm>
              <a:off x="1107000" y="7835760"/>
              <a:ext cx="192240" cy="402480"/>
            </a:xfrm>
            <a:custGeom>
              <a:avLst/>
              <a:gdLst>
                <a:gd name="textAreaLeft" fmla="*/ 0 w 192240"/>
                <a:gd name="textAreaRight" fmla="*/ 194400 w 192240"/>
                <a:gd name="textAreaTop" fmla="*/ 0 h 402480"/>
                <a:gd name="textAreaBottom" fmla="*/ 404640 h 4024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6" name="Freeform 21"/>
            <p:cNvSpPr/>
            <p:nvPr/>
          </p:nvSpPr>
          <p:spPr>
            <a:xfrm>
              <a:off x="923760" y="6431400"/>
              <a:ext cx="42480" cy="263880"/>
            </a:xfrm>
            <a:custGeom>
              <a:avLst/>
              <a:gdLst>
                <a:gd name="textAreaLeft" fmla="*/ 0 w 42480"/>
                <a:gd name="textAreaRight" fmla="*/ 44640 w 42480"/>
                <a:gd name="textAreaTop" fmla="*/ 0 h 263880"/>
                <a:gd name="textAreaBottom" fmla="*/ 266040 h 26388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7" name="Freeform 22"/>
            <p:cNvSpPr/>
            <p:nvPr/>
          </p:nvSpPr>
          <p:spPr>
            <a:xfrm>
              <a:off x="1019880" y="7493760"/>
              <a:ext cx="284040" cy="744840"/>
            </a:xfrm>
            <a:custGeom>
              <a:avLst/>
              <a:gdLst>
                <a:gd name="textAreaLeft" fmla="*/ 0 w 284040"/>
                <a:gd name="textAreaRight" fmla="*/ 286200 w 284040"/>
                <a:gd name="textAreaTop" fmla="*/ 0 h 744840"/>
                <a:gd name="textAreaBottom" fmla="*/ 747000 h 74484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98" name="Group 9"/>
          <p:cNvGrpSpPr/>
          <p:nvPr/>
        </p:nvGrpSpPr>
        <p:grpSpPr>
          <a:xfrm>
            <a:off x="32760" y="-1080"/>
            <a:ext cx="2826000" cy="8222760"/>
            <a:chOff x="32760" y="-1080"/>
            <a:chExt cx="2826000" cy="8222760"/>
          </a:xfrm>
        </p:grpSpPr>
        <p:sp>
          <p:nvSpPr>
            <p:cNvPr id="599" name="Freeform 27"/>
            <p:cNvSpPr/>
            <p:nvPr/>
          </p:nvSpPr>
          <p:spPr>
            <a:xfrm>
              <a:off x="32760" y="-1080"/>
              <a:ext cx="591120" cy="5279040"/>
            </a:xfrm>
            <a:custGeom>
              <a:avLst/>
              <a:gdLst>
                <a:gd name="textAreaLeft" fmla="*/ 0 w 591120"/>
                <a:gd name="textAreaRight" fmla="*/ 593280 w 591120"/>
                <a:gd name="textAreaTop" fmla="*/ 0 h 5279040"/>
                <a:gd name="textAreaBottom" fmla="*/ 5281200 h 52790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0" name="Freeform 28"/>
            <p:cNvSpPr/>
            <p:nvPr/>
          </p:nvSpPr>
          <p:spPr>
            <a:xfrm>
              <a:off x="660240" y="5179680"/>
              <a:ext cx="505800" cy="1894680"/>
            </a:xfrm>
            <a:custGeom>
              <a:avLst/>
              <a:gdLst>
                <a:gd name="textAreaLeft" fmla="*/ 0 w 505800"/>
                <a:gd name="textAreaRight" fmla="*/ 507960 w 505800"/>
                <a:gd name="textAreaTop" fmla="*/ 0 h 1894680"/>
                <a:gd name="textAreaBottom" fmla="*/ 1896840 h 189468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1" name="Freeform 29"/>
            <p:cNvSpPr/>
            <p:nvPr/>
          </p:nvSpPr>
          <p:spPr>
            <a:xfrm>
              <a:off x="1207440" y="7035120"/>
              <a:ext cx="515160" cy="1186560"/>
            </a:xfrm>
            <a:custGeom>
              <a:avLst/>
              <a:gdLst>
                <a:gd name="textAreaLeft" fmla="*/ 0 w 515160"/>
                <a:gd name="textAreaRight" fmla="*/ 517320 w 515160"/>
                <a:gd name="textAreaTop" fmla="*/ 0 h 1186560"/>
                <a:gd name="textAreaBottom" fmla="*/ 1188720 h 11865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2" name="Freeform 30"/>
            <p:cNvSpPr/>
            <p:nvPr/>
          </p:nvSpPr>
          <p:spPr>
            <a:xfrm>
              <a:off x="625680" y="5237280"/>
              <a:ext cx="659880" cy="2680920"/>
            </a:xfrm>
            <a:custGeom>
              <a:avLst/>
              <a:gdLst>
                <a:gd name="textAreaLeft" fmla="*/ 0 w 659880"/>
                <a:gd name="textAreaRight" fmla="*/ 662040 w 659880"/>
                <a:gd name="textAreaTop" fmla="*/ 0 h 2680920"/>
                <a:gd name="textAreaBottom" fmla="*/ 2683080 h 268092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3" name="Freeform 31"/>
            <p:cNvSpPr/>
            <p:nvPr/>
          </p:nvSpPr>
          <p:spPr>
            <a:xfrm>
              <a:off x="561600" y="1546920"/>
              <a:ext cx="207000" cy="3630600"/>
            </a:xfrm>
            <a:custGeom>
              <a:avLst/>
              <a:gdLst>
                <a:gd name="textAreaLeft" fmla="*/ 0 w 207000"/>
                <a:gd name="textAreaRight" fmla="*/ 209160 w 207000"/>
                <a:gd name="textAreaTop" fmla="*/ 0 h 3630600"/>
                <a:gd name="textAreaBottom" fmla="*/ 3632760 h 363060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4" name="Freeform 32"/>
            <p:cNvSpPr/>
            <p:nvPr/>
          </p:nvSpPr>
          <p:spPr>
            <a:xfrm>
              <a:off x="1334160" y="7885800"/>
              <a:ext cx="158760" cy="335880"/>
            </a:xfrm>
            <a:custGeom>
              <a:avLst/>
              <a:gdLst>
                <a:gd name="textAreaLeft" fmla="*/ 0 w 158760"/>
                <a:gd name="textAreaRight" fmla="*/ 160920 w 158760"/>
                <a:gd name="textAreaTop" fmla="*/ 0 h 335880"/>
                <a:gd name="textAreaBottom" fmla="*/ 338040 h 33588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5" name="Freeform 33"/>
            <p:cNvSpPr/>
            <p:nvPr/>
          </p:nvSpPr>
          <p:spPr>
            <a:xfrm>
              <a:off x="603000" y="4929120"/>
              <a:ext cx="96840" cy="611640"/>
            </a:xfrm>
            <a:custGeom>
              <a:avLst/>
              <a:gdLst>
                <a:gd name="textAreaLeft" fmla="*/ 0 w 96840"/>
                <a:gd name="textAreaRight" fmla="*/ 99000 w 96840"/>
                <a:gd name="textAreaTop" fmla="*/ 0 h 611640"/>
                <a:gd name="textAreaBottom" fmla="*/ 613800 h 6116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6" name="Freeform 34"/>
            <p:cNvSpPr/>
            <p:nvPr/>
          </p:nvSpPr>
          <p:spPr>
            <a:xfrm>
              <a:off x="1168560" y="3774960"/>
              <a:ext cx="1690200" cy="3258000"/>
            </a:xfrm>
            <a:custGeom>
              <a:avLst/>
              <a:gdLst>
                <a:gd name="textAreaLeft" fmla="*/ 0 w 1690200"/>
                <a:gd name="textAreaRight" fmla="*/ 1692360 w 1690200"/>
                <a:gd name="textAreaTop" fmla="*/ 0 h 3258000"/>
                <a:gd name="textAreaBottom" fmla="*/ 3260160 h 32580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7" name="Freeform 35"/>
            <p:cNvSpPr/>
            <p:nvPr/>
          </p:nvSpPr>
          <p:spPr>
            <a:xfrm>
              <a:off x="1288080" y="7920360"/>
              <a:ext cx="142560" cy="301320"/>
            </a:xfrm>
            <a:custGeom>
              <a:avLst/>
              <a:gdLst>
                <a:gd name="textAreaLeft" fmla="*/ 0 w 142560"/>
                <a:gd name="textAreaRight" fmla="*/ 144720 w 142560"/>
                <a:gd name="textAreaTop" fmla="*/ 0 h 301320"/>
                <a:gd name="textAreaBottom" fmla="*/ 303480 h 3013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8" name="Freeform 36"/>
            <p:cNvSpPr/>
            <p:nvPr/>
          </p:nvSpPr>
          <p:spPr>
            <a:xfrm>
              <a:off x="1168560" y="7076520"/>
              <a:ext cx="163440" cy="807120"/>
            </a:xfrm>
            <a:custGeom>
              <a:avLst/>
              <a:gdLst>
                <a:gd name="textAreaLeft" fmla="*/ 0 w 163440"/>
                <a:gd name="textAreaRight" fmla="*/ 165600 w 163440"/>
                <a:gd name="textAreaTop" fmla="*/ 0 h 807120"/>
                <a:gd name="textAreaBottom" fmla="*/ 809280 h 8071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9" name="Freeform 37"/>
            <p:cNvSpPr/>
            <p:nvPr/>
          </p:nvSpPr>
          <p:spPr>
            <a:xfrm>
              <a:off x="1168560" y="6927120"/>
              <a:ext cx="43920" cy="271440"/>
            </a:xfrm>
            <a:custGeom>
              <a:avLst/>
              <a:gdLst>
                <a:gd name="textAreaLeft" fmla="*/ 0 w 43920"/>
                <a:gd name="textAreaRight" fmla="*/ 46080 w 43920"/>
                <a:gd name="textAreaTop" fmla="*/ 0 h 271440"/>
                <a:gd name="textAreaBottom" fmla="*/ 273600 h 27144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0" name="Freeform 38"/>
            <p:cNvSpPr/>
            <p:nvPr/>
          </p:nvSpPr>
          <p:spPr>
            <a:xfrm>
              <a:off x="1207440" y="7587000"/>
              <a:ext cx="250920" cy="634680"/>
            </a:xfrm>
            <a:custGeom>
              <a:avLst/>
              <a:gdLst>
                <a:gd name="textAreaLeft" fmla="*/ 0 w 250920"/>
                <a:gd name="textAreaRight" fmla="*/ 253080 w 250920"/>
                <a:gd name="textAreaTop" fmla="*/ 0 h 634680"/>
                <a:gd name="textAreaBottom" fmla="*/ 636840 h 6346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11" name="Rectangle 6"/>
          <p:cNvSpPr/>
          <p:nvPr/>
        </p:nvSpPr>
        <p:spPr>
          <a:xfrm>
            <a:off x="0" y="0"/>
            <a:ext cx="217440" cy="82274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22"/>
          <p:cNvGrpSpPr/>
          <p:nvPr/>
        </p:nvGrpSpPr>
        <p:grpSpPr>
          <a:xfrm>
            <a:off x="0" y="274320"/>
            <a:ext cx="3419640" cy="7964280"/>
            <a:chOff x="0" y="274320"/>
            <a:chExt cx="3419640" cy="7964280"/>
          </a:xfrm>
        </p:grpSpPr>
        <p:sp>
          <p:nvSpPr>
            <p:cNvPr id="66" name="Freeform 11"/>
            <p:cNvSpPr/>
            <p:nvPr/>
          </p:nvSpPr>
          <p:spPr>
            <a:xfrm>
              <a:off x="0" y="3089880"/>
              <a:ext cx="118440" cy="749160"/>
            </a:xfrm>
            <a:custGeom>
              <a:avLst/>
              <a:gdLst>
                <a:gd name="textAreaLeft" fmla="*/ 0 w 118440"/>
                <a:gd name="textAreaRight" fmla="*/ 120600 w 118440"/>
                <a:gd name="textAreaTop" fmla="*/ 0 h 749160"/>
                <a:gd name="textAreaBottom" fmla="*/ 751320 h 74916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" name="Freeform 12"/>
            <p:cNvSpPr/>
            <p:nvPr/>
          </p:nvSpPr>
          <p:spPr>
            <a:xfrm>
              <a:off x="154440" y="3787920"/>
              <a:ext cx="774000" cy="2784600"/>
            </a:xfrm>
            <a:custGeom>
              <a:avLst/>
              <a:gdLst>
                <a:gd name="textAreaLeft" fmla="*/ 0 w 774000"/>
                <a:gd name="textAreaRight" fmla="*/ 776160 w 774000"/>
                <a:gd name="textAreaTop" fmla="*/ 0 h 2784600"/>
                <a:gd name="textAreaBottom" fmla="*/ 2786760 h 27846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" name="Freeform 13"/>
            <p:cNvSpPr/>
            <p:nvPr/>
          </p:nvSpPr>
          <p:spPr>
            <a:xfrm>
              <a:off x="968400" y="6536520"/>
              <a:ext cx="729000" cy="1702080"/>
            </a:xfrm>
            <a:custGeom>
              <a:avLst/>
              <a:gdLst>
                <a:gd name="textAreaLeft" fmla="*/ 0 w 729000"/>
                <a:gd name="textAreaRight" fmla="*/ 731160 w 729000"/>
                <a:gd name="textAreaTop" fmla="*/ 0 h 1702080"/>
                <a:gd name="textAreaBottom" fmla="*/ 1704240 h 17020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" name="Freeform 14"/>
            <p:cNvSpPr/>
            <p:nvPr/>
          </p:nvSpPr>
          <p:spPr>
            <a:xfrm>
              <a:off x="1151640" y="7804440"/>
              <a:ext cx="203760" cy="433800"/>
            </a:xfrm>
            <a:custGeom>
              <a:avLst/>
              <a:gdLst>
                <a:gd name="textAreaLeft" fmla="*/ 0 w 203760"/>
                <a:gd name="textAreaRight" fmla="*/ 205920 w 203760"/>
                <a:gd name="textAreaTop" fmla="*/ 0 h 433800"/>
                <a:gd name="textAreaBottom" fmla="*/ 435960 h 43380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" name="Freeform 15"/>
            <p:cNvSpPr/>
            <p:nvPr/>
          </p:nvSpPr>
          <p:spPr>
            <a:xfrm>
              <a:off x="120600" y="3841560"/>
              <a:ext cx="984240" cy="3992040"/>
            </a:xfrm>
            <a:custGeom>
              <a:avLst/>
              <a:gdLst>
                <a:gd name="textAreaLeft" fmla="*/ 0 w 984240"/>
                <a:gd name="textAreaRight" fmla="*/ 986400 w 984240"/>
                <a:gd name="textAreaTop" fmla="*/ 0 h 3992040"/>
                <a:gd name="textAreaBottom" fmla="*/ 3994200 h 39920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" name="Freeform 16"/>
            <p:cNvSpPr/>
            <p:nvPr/>
          </p:nvSpPr>
          <p:spPr>
            <a:xfrm>
              <a:off x="27000" y="274320"/>
              <a:ext cx="125280" cy="3511440"/>
            </a:xfrm>
            <a:custGeom>
              <a:avLst/>
              <a:gdLst>
                <a:gd name="textAreaLeft" fmla="*/ 0 w 125280"/>
                <a:gd name="textAreaRight" fmla="*/ 127440 w 125280"/>
                <a:gd name="textAreaTop" fmla="*/ 0 h 3511440"/>
                <a:gd name="textAreaBottom" fmla="*/ 3513600 h 351144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" name="Freeform 17"/>
            <p:cNvSpPr/>
            <p:nvPr/>
          </p:nvSpPr>
          <p:spPr>
            <a:xfrm>
              <a:off x="93960" y="3533040"/>
              <a:ext cx="91800" cy="590400"/>
            </a:xfrm>
            <a:custGeom>
              <a:avLst/>
              <a:gdLst>
                <a:gd name="textAreaLeft" fmla="*/ 0 w 91800"/>
                <a:gd name="textAreaRight" fmla="*/ 93960 w 91800"/>
                <a:gd name="textAreaTop" fmla="*/ 0 h 590400"/>
                <a:gd name="textAreaBottom" fmla="*/ 592560 h 5904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" name="Freeform 18"/>
            <p:cNvSpPr/>
            <p:nvPr/>
          </p:nvSpPr>
          <p:spPr>
            <a:xfrm>
              <a:off x="923760" y="6574320"/>
              <a:ext cx="226080" cy="1227960"/>
            </a:xfrm>
            <a:custGeom>
              <a:avLst/>
              <a:gdLst>
                <a:gd name="textAreaLeft" fmla="*/ 0 w 226080"/>
                <a:gd name="textAreaRight" fmla="*/ 228240 w 226080"/>
                <a:gd name="textAreaTop" fmla="*/ 0 h 1227960"/>
                <a:gd name="textAreaBottom" fmla="*/ 1230120 h 12279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Freeform 19"/>
            <p:cNvSpPr/>
            <p:nvPr/>
          </p:nvSpPr>
          <p:spPr>
            <a:xfrm>
              <a:off x="930240" y="1678680"/>
              <a:ext cx="2489400" cy="4855320"/>
            </a:xfrm>
            <a:custGeom>
              <a:avLst/>
              <a:gdLst>
                <a:gd name="textAreaLeft" fmla="*/ 0 w 2489400"/>
                <a:gd name="textAreaRight" fmla="*/ 2491560 w 2489400"/>
                <a:gd name="textAreaTop" fmla="*/ 0 h 4855320"/>
                <a:gd name="textAreaBottom" fmla="*/ 4857480 h 485532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" name="Freeform 20"/>
            <p:cNvSpPr/>
            <p:nvPr/>
          </p:nvSpPr>
          <p:spPr>
            <a:xfrm>
              <a:off x="1107000" y="7835760"/>
              <a:ext cx="192240" cy="402480"/>
            </a:xfrm>
            <a:custGeom>
              <a:avLst/>
              <a:gdLst>
                <a:gd name="textAreaLeft" fmla="*/ 0 w 192240"/>
                <a:gd name="textAreaRight" fmla="*/ 194400 w 192240"/>
                <a:gd name="textAreaTop" fmla="*/ 0 h 402480"/>
                <a:gd name="textAreaBottom" fmla="*/ 404640 h 4024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6" name="Freeform 21"/>
            <p:cNvSpPr/>
            <p:nvPr/>
          </p:nvSpPr>
          <p:spPr>
            <a:xfrm>
              <a:off x="923760" y="6431400"/>
              <a:ext cx="42480" cy="263880"/>
            </a:xfrm>
            <a:custGeom>
              <a:avLst/>
              <a:gdLst>
                <a:gd name="textAreaLeft" fmla="*/ 0 w 42480"/>
                <a:gd name="textAreaRight" fmla="*/ 44640 w 42480"/>
                <a:gd name="textAreaTop" fmla="*/ 0 h 263880"/>
                <a:gd name="textAreaBottom" fmla="*/ 266040 h 26388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" name="Freeform 22"/>
            <p:cNvSpPr/>
            <p:nvPr/>
          </p:nvSpPr>
          <p:spPr>
            <a:xfrm>
              <a:off x="1019880" y="7493760"/>
              <a:ext cx="284040" cy="744840"/>
            </a:xfrm>
            <a:custGeom>
              <a:avLst/>
              <a:gdLst>
                <a:gd name="textAreaLeft" fmla="*/ 0 w 284040"/>
                <a:gd name="textAreaRight" fmla="*/ 286200 w 284040"/>
                <a:gd name="textAreaTop" fmla="*/ 0 h 744840"/>
                <a:gd name="textAreaBottom" fmla="*/ 747000 h 74484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78" name="Group 9"/>
          <p:cNvGrpSpPr/>
          <p:nvPr/>
        </p:nvGrpSpPr>
        <p:grpSpPr>
          <a:xfrm>
            <a:off x="32760" y="-1080"/>
            <a:ext cx="2826000" cy="8222760"/>
            <a:chOff x="32760" y="-1080"/>
            <a:chExt cx="2826000" cy="8222760"/>
          </a:xfrm>
        </p:grpSpPr>
        <p:sp>
          <p:nvSpPr>
            <p:cNvPr id="79" name="Freeform 27"/>
            <p:cNvSpPr/>
            <p:nvPr/>
          </p:nvSpPr>
          <p:spPr>
            <a:xfrm>
              <a:off x="32760" y="-1080"/>
              <a:ext cx="591120" cy="5279040"/>
            </a:xfrm>
            <a:custGeom>
              <a:avLst/>
              <a:gdLst>
                <a:gd name="textAreaLeft" fmla="*/ 0 w 591120"/>
                <a:gd name="textAreaRight" fmla="*/ 593280 w 591120"/>
                <a:gd name="textAreaTop" fmla="*/ 0 h 5279040"/>
                <a:gd name="textAreaBottom" fmla="*/ 5281200 h 52790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0" name="Freeform 28"/>
            <p:cNvSpPr/>
            <p:nvPr/>
          </p:nvSpPr>
          <p:spPr>
            <a:xfrm>
              <a:off x="660240" y="5179680"/>
              <a:ext cx="505800" cy="1894680"/>
            </a:xfrm>
            <a:custGeom>
              <a:avLst/>
              <a:gdLst>
                <a:gd name="textAreaLeft" fmla="*/ 0 w 505800"/>
                <a:gd name="textAreaRight" fmla="*/ 507960 w 505800"/>
                <a:gd name="textAreaTop" fmla="*/ 0 h 1894680"/>
                <a:gd name="textAreaBottom" fmla="*/ 1896840 h 189468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" name="Freeform 29"/>
            <p:cNvSpPr/>
            <p:nvPr/>
          </p:nvSpPr>
          <p:spPr>
            <a:xfrm>
              <a:off x="1207440" y="7035120"/>
              <a:ext cx="515160" cy="1186560"/>
            </a:xfrm>
            <a:custGeom>
              <a:avLst/>
              <a:gdLst>
                <a:gd name="textAreaLeft" fmla="*/ 0 w 515160"/>
                <a:gd name="textAreaRight" fmla="*/ 517320 w 515160"/>
                <a:gd name="textAreaTop" fmla="*/ 0 h 1186560"/>
                <a:gd name="textAreaBottom" fmla="*/ 1188720 h 11865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2" name="Freeform 30"/>
            <p:cNvSpPr/>
            <p:nvPr/>
          </p:nvSpPr>
          <p:spPr>
            <a:xfrm>
              <a:off x="625680" y="5237280"/>
              <a:ext cx="659880" cy="2680920"/>
            </a:xfrm>
            <a:custGeom>
              <a:avLst/>
              <a:gdLst>
                <a:gd name="textAreaLeft" fmla="*/ 0 w 659880"/>
                <a:gd name="textAreaRight" fmla="*/ 662040 w 659880"/>
                <a:gd name="textAreaTop" fmla="*/ 0 h 2680920"/>
                <a:gd name="textAreaBottom" fmla="*/ 2683080 h 268092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3" name="Freeform 31"/>
            <p:cNvSpPr/>
            <p:nvPr/>
          </p:nvSpPr>
          <p:spPr>
            <a:xfrm>
              <a:off x="561600" y="1546920"/>
              <a:ext cx="207000" cy="3630600"/>
            </a:xfrm>
            <a:custGeom>
              <a:avLst/>
              <a:gdLst>
                <a:gd name="textAreaLeft" fmla="*/ 0 w 207000"/>
                <a:gd name="textAreaRight" fmla="*/ 209160 w 207000"/>
                <a:gd name="textAreaTop" fmla="*/ 0 h 3630600"/>
                <a:gd name="textAreaBottom" fmla="*/ 3632760 h 363060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4" name="Freeform 32"/>
            <p:cNvSpPr/>
            <p:nvPr/>
          </p:nvSpPr>
          <p:spPr>
            <a:xfrm>
              <a:off x="1334160" y="7885800"/>
              <a:ext cx="158760" cy="335880"/>
            </a:xfrm>
            <a:custGeom>
              <a:avLst/>
              <a:gdLst>
                <a:gd name="textAreaLeft" fmla="*/ 0 w 158760"/>
                <a:gd name="textAreaRight" fmla="*/ 160920 w 158760"/>
                <a:gd name="textAreaTop" fmla="*/ 0 h 335880"/>
                <a:gd name="textAreaBottom" fmla="*/ 338040 h 33588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" name="Freeform 33"/>
            <p:cNvSpPr/>
            <p:nvPr/>
          </p:nvSpPr>
          <p:spPr>
            <a:xfrm>
              <a:off x="603000" y="4929120"/>
              <a:ext cx="96840" cy="611640"/>
            </a:xfrm>
            <a:custGeom>
              <a:avLst/>
              <a:gdLst>
                <a:gd name="textAreaLeft" fmla="*/ 0 w 96840"/>
                <a:gd name="textAreaRight" fmla="*/ 99000 w 96840"/>
                <a:gd name="textAreaTop" fmla="*/ 0 h 611640"/>
                <a:gd name="textAreaBottom" fmla="*/ 613800 h 6116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" name="Freeform 34"/>
            <p:cNvSpPr/>
            <p:nvPr/>
          </p:nvSpPr>
          <p:spPr>
            <a:xfrm>
              <a:off x="1168560" y="3774960"/>
              <a:ext cx="1690200" cy="3258000"/>
            </a:xfrm>
            <a:custGeom>
              <a:avLst/>
              <a:gdLst>
                <a:gd name="textAreaLeft" fmla="*/ 0 w 1690200"/>
                <a:gd name="textAreaRight" fmla="*/ 1692360 w 1690200"/>
                <a:gd name="textAreaTop" fmla="*/ 0 h 3258000"/>
                <a:gd name="textAreaBottom" fmla="*/ 3260160 h 32580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7" name="Freeform 35"/>
            <p:cNvSpPr/>
            <p:nvPr/>
          </p:nvSpPr>
          <p:spPr>
            <a:xfrm>
              <a:off x="1288080" y="7920360"/>
              <a:ext cx="142560" cy="301320"/>
            </a:xfrm>
            <a:custGeom>
              <a:avLst/>
              <a:gdLst>
                <a:gd name="textAreaLeft" fmla="*/ 0 w 142560"/>
                <a:gd name="textAreaRight" fmla="*/ 144720 w 142560"/>
                <a:gd name="textAreaTop" fmla="*/ 0 h 301320"/>
                <a:gd name="textAreaBottom" fmla="*/ 303480 h 3013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" name="Freeform 36"/>
            <p:cNvSpPr/>
            <p:nvPr/>
          </p:nvSpPr>
          <p:spPr>
            <a:xfrm>
              <a:off x="1168560" y="7076520"/>
              <a:ext cx="163440" cy="807120"/>
            </a:xfrm>
            <a:custGeom>
              <a:avLst/>
              <a:gdLst>
                <a:gd name="textAreaLeft" fmla="*/ 0 w 163440"/>
                <a:gd name="textAreaRight" fmla="*/ 165600 w 163440"/>
                <a:gd name="textAreaTop" fmla="*/ 0 h 807120"/>
                <a:gd name="textAreaBottom" fmla="*/ 809280 h 8071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" name="Freeform 37"/>
            <p:cNvSpPr/>
            <p:nvPr/>
          </p:nvSpPr>
          <p:spPr>
            <a:xfrm>
              <a:off x="1168560" y="6927120"/>
              <a:ext cx="43920" cy="271440"/>
            </a:xfrm>
            <a:custGeom>
              <a:avLst/>
              <a:gdLst>
                <a:gd name="textAreaLeft" fmla="*/ 0 w 43920"/>
                <a:gd name="textAreaRight" fmla="*/ 46080 w 43920"/>
                <a:gd name="textAreaTop" fmla="*/ 0 h 271440"/>
                <a:gd name="textAreaBottom" fmla="*/ 273600 h 27144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0" name="Freeform 38"/>
            <p:cNvSpPr/>
            <p:nvPr/>
          </p:nvSpPr>
          <p:spPr>
            <a:xfrm>
              <a:off x="1207440" y="7587000"/>
              <a:ext cx="250920" cy="634680"/>
            </a:xfrm>
            <a:custGeom>
              <a:avLst/>
              <a:gdLst>
                <a:gd name="textAreaLeft" fmla="*/ 0 w 250920"/>
                <a:gd name="textAreaRight" fmla="*/ 253080 w 250920"/>
                <a:gd name="textAreaTop" fmla="*/ 0 h 634680"/>
                <a:gd name="textAreaBottom" fmla="*/ 636840 h 6346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1" name="Rectangle 6"/>
          <p:cNvSpPr/>
          <p:nvPr/>
        </p:nvSpPr>
        <p:spPr>
          <a:xfrm>
            <a:off x="0" y="0"/>
            <a:ext cx="217440" cy="82274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22"/>
          <p:cNvGrpSpPr/>
          <p:nvPr/>
        </p:nvGrpSpPr>
        <p:grpSpPr>
          <a:xfrm>
            <a:off x="0" y="274320"/>
            <a:ext cx="3419640" cy="7964280"/>
            <a:chOff x="0" y="274320"/>
            <a:chExt cx="3419640" cy="7964280"/>
          </a:xfrm>
        </p:grpSpPr>
        <p:sp>
          <p:nvSpPr>
            <p:cNvPr id="131" name="Freeform 11"/>
            <p:cNvSpPr/>
            <p:nvPr/>
          </p:nvSpPr>
          <p:spPr>
            <a:xfrm>
              <a:off x="0" y="3089880"/>
              <a:ext cx="118440" cy="749160"/>
            </a:xfrm>
            <a:custGeom>
              <a:avLst/>
              <a:gdLst>
                <a:gd name="textAreaLeft" fmla="*/ 0 w 118440"/>
                <a:gd name="textAreaRight" fmla="*/ 120600 w 118440"/>
                <a:gd name="textAreaTop" fmla="*/ 0 h 749160"/>
                <a:gd name="textAreaBottom" fmla="*/ 751320 h 74916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2" name="Freeform 12"/>
            <p:cNvSpPr/>
            <p:nvPr/>
          </p:nvSpPr>
          <p:spPr>
            <a:xfrm>
              <a:off x="154440" y="3787920"/>
              <a:ext cx="774000" cy="2784600"/>
            </a:xfrm>
            <a:custGeom>
              <a:avLst/>
              <a:gdLst>
                <a:gd name="textAreaLeft" fmla="*/ 0 w 774000"/>
                <a:gd name="textAreaRight" fmla="*/ 776160 w 774000"/>
                <a:gd name="textAreaTop" fmla="*/ 0 h 2784600"/>
                <a:gd name="textAreaBottom" fmla="*/ 2786760 h 27846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3" name="Freeform 13"/>
            <p:cNvSpPr/>
            <p:nvPr/>
          </p:nvSpPr>
          <p:spPr>
            <a:xfrm>
              <a:off x="968400" y="6536520"/>
              <a:ext cx="729000" cy="1702080"/>
            </a:xfrm>
            <a:custGeom>
              <a:avLst/>
              <a:gdLst>
                <a:gd name="textAreaLeft" fmla="*/ 0 w 729000"/>
                <a:gd name="textAreaRight" fmla="*/ 731160 w 729000"/>
                <a:gd name="textAreaTop" fmla="*/ 0 h 1702080"/>
                <a:gd name="textAreaBottom" fmla="*/ 1704240 h 17020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4" name="Freeform 14"/>
            <p:cNvSpPr/>
            <p:nvPr/>
          </p:nvSpPr>
          <p:spPr>
            <a:xfrm>
              <a:off x="1151640" y="7804440"/>
              <a:ext cx="203760" cy="433800"/>
            </a:xfrm>
            <a:custGeom>
              <a:avLst/>
              <a:gdLst>
                <a:gd name="textAreaLeft" fmla="*/ 0 w 203760"/>
                <a:gd name="textAreaRight" fmla="*/ 205920 w 203760"/>
                <a:gd name="textAreaTop" fmla="*/ 0 h 433800"/>
                <a:gd name="textAreaBottom" fmla="*/ 435960 h 43380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5" name="Freeform 15"/>
            <p:cNvSpPr/>
            <p:nvPr/>
          </p:nvSpPr>
          <p:spPr>
            <a:xfrm>
              <a:off x="120600" y="3841560"/>
              <a:ext cx="984240" cy="3992040"/>
            </a:xfrm>
            <a:custGeom>
              <a:avLst/>
              <a:gdLst>
                <a:gd name="textAreaLeft" fmla="*/ 0 w 984240"/>
                <a:gd name="textAreaRight" fmla="*/ 986400 w 984240"/>
                <a:gd name="textAreaTop" fmla="*/ 0 h 3992040"/>
                <a:gd name="textAreaBottom" fmla="*/ 3994200 h 39920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6" name="Freeform 16"/>
            <p:cNvSpPr/>
            <p:nvPr/>
          </p:nvSpPr>
          <p:spPr>
            <a:xfrm>
              <a:off x="27000" y="274320"/>
              <a:ext cx="125280" cy="3511440"/>
            </a:xfrm>
            <a:custGeom>
              <a:avLst/>
              <a:gdLst>
                <a:gd name="textAreaLeft" fmla="*/ 0 w 125280"/>
                <a:gd name="textAreaRight" fmla="*/ 127440 w 125280"/>
                <a:gd name="textAreaTop" fmla="*/ 0 h 3511440"/>
                <a:gd name="textAreaBottom" fmla="*/ 3513600 h 351144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7" name="Freeform 17"/>
            <p:cNvSpPr/>
            <p:nvPr/>
          </p:nvSpPr>
          <p:spPr>
            <a:xfrm>
              <a:off x="93960" y="3533040"/>
              <a:ext cx="91800" cy="590400"/>
            </a:xfrm>
            <a:custGeom>
              <a:avLst/>
              <a:gdLst>
                <a:gd name="textAreaLeft" fmla="*/ 0 w 91800"/>
                <a:gd name="textAreaRight" fmla="*/ 93960 w 91800"/>
                <a:gd name="textAreaTop" fmla="*/ 0 h 590400"/>
                <a:gd name="textAreaBottom" fmla="*/ 592560 h 5904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8" name="Freeform 18"/>
            <p:cNvSpPr/>
            <p:nvPr/>
          </p:nvSpPr>
          <p:spPr>
            <a:xfrm>
              <a:off x="923760" y="6574320"/>
              <a:ext cx="226080" cy="1227960"/>
            </a:xfrm>
            <a:custGeom>
              <a:avLst/>
              <a:gdLst>
                <a:gd name="textAreaLeft" fmla="*/ 0 w 226080"/>
                <a:gd name="textAreaRight" fmla="*/ 228240 w 226080"/>
                <a:gd name="textAreaTop" fmla="*/ 0 h 1227960"/>
                <a:gd name="textAreaBottom" fmla="*/ 1230120 h 12279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9" name="Freeform 19"/>
            <p:cNvSpPr/>
            <p:nvPr/>
          </p:nvSpPr>
          <p:spPr>
            <a:xfrm>
              <a:off x="930240" y="1678680"/>
              <a:ext cx="2489400" cy="4855320"/>
            </a:xfrm>
            <a:custGeom>
              <a:avLst/>
              <a:gdLst>
                <a:gd name="textAreaLeft" fmla="*/ 0 w 2489400"/>
                <a:gd name="textAreaRight" fmla="*/ 2491560 w 2489400"/>
                <a:gd name="textAreaTop" fmla="*/ 0 h 4855320"/>
                <a:gd name="textAreaBottom" fmla="*/ 4857480 h 485532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0" name="Freeform 20"/>
            <p:cNvSpPr/>
            <p:nvPr/>
          </p:nvSpPr>
          <p:spPr>
            <a:xfrm>
              <a:off x="1107000" y="7835760"/>
              <a:ext cx="192240" cy="402480"/>
            </a:xfrm>
            <a:custGeom>
              <a:avLst/>
              <a:gdLst>
                <a:gd name="textAreaLeft" fmla="*/ 0 w 192240"/>
                <a:gd name="textAreaRight" fmla="*/ 194400 w 192240"/>
                <a:gd name="textAreaTop" fmla="*/ 0 h 402480"/>
                <a:gd name="textAreaBottom" fmla="*/ 404640 h 4024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1" name="Freeform 21"/>
            <p:cNvSpPr/>
            <p:nvPr/>
          </p:nvSpPr>
          <p:spPr>
            <a:xfrm>
              <a:off x="923760" y="6431400"/>
              <a:ext cx="42480" cy="263880"/>
            </a:xfrm>
            <a:custGeom>
              <a:avLst/>
              <a:gdLst>
                <a:gd name="textAreaLeft" fmla="*/ 0 w 42480"/>
                <a:gd name="textAreaRight" fmla="*/ 44640 w 42480"/>
                <a:gd name="textAreaTop" fmla="*/ 0 h 263880"/>
                <a:gd name="textAreaBottom" fmla="*/ 266040 h 26388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2" name="Freeform 22"/>
            <p:cNvSpPr/>
            <p:nvPr/>
          </p:nvSpPr>
          <p:spPr>
            <a:xfrm>
              <a:off x="1019880" y="7493760"/>
              <a:ext cx="284040" cy="744840"/>
            </a:xfrm>
            <a:custGeom>
              <a:avLst/>
              <a:gdLst>
                <a:gd name="textAreaLeft" fmla="*/ 0 w 284040"/>
                <a:gd name="textAreaRight" fmla="*/ 286200 w 284040"/>
                <a:gd name="textAreaTop" fmla="*/ 0 h 744840"/>
                <a:gd name="textAreaBottom" fmla="*/ 747000 h 74484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43" name="Group 9"/>
          <p:cNvGrpSpPr/>
          <p:nvPr/>
        </p:nvGrpSpPr>
        <p:grpSpPr>
          <a:xfrm>
            <a:off x="32760" y="-1080"/>
            <a:ext cx="2826000" cy="8222760"/>
            <a:chOff x="32760" y="-1080"/>
            <a:chExt cx="2826000" cy="8222760"/>
          </a:xfrm>
        </p:grpSpPr>
        <p:sp>
          <p:nvSpPr>
            <p:cNvPr id="144" name="Freeform 27"/>
            <p:cNvSpPr/>
            <p:nvPr/>
          </p:nvSpPr>
          <p:spPr>
            <a:xfrm>
              <a:off x="32760" y="-1080"/>
              <a:ext cx="591120" cy="5279040"/>
            </a:xfrm>
            <a:custGeom>
              <a:avLst/>
              <a:gdLst>
                <a:gd name="textAreaLeft" fmla="*/ 0 w 591120"/>
                <a:gd name="textAreaRight" fmla="*/ 593280 w 591120"/>
                <a:gd name="textAreaTop" fmla="*/ 0 h 5279040"/>
                <a:gd name="textAreaBottom" fmla="*/ 5281200 h 52790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" name="Freeform 28"/>
            <p:cNvSpPr/>
            <p:nvPr/>
          </p:nvSpPr>
          <p:spPr>
            <a:xfrm>
              <a:off x="660240" y="5179680"/>
              <a:ext cx="505800" cy="1894680"/>
            </a:xfrm>
            <a:custGeom>
              <a:avLst/>
              <a:gdLst>
                <a:gd name="textAreaLeft" fmla="*/ 0 w 505800"/>
                <a:gd name="textAreaRight" fmla="*/ 507960 w 505800"/>
                <a:gd name="textAreaTop" fmla="*/ 0 h 1894680"/>
                <a:gd name="textAreaBottom" fmla="*/ 1896840 h 189468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6" name="Freeform 29"/>
            <p:cNvSpPr/>
            <p:nvPr/>
          </p:nvSpPr>
          <p:spPr>
            <a:xfrm>
              <a:off x="1207440" y="7035120"/>
              <a:ext cx="515160" cy="1186560"/>
            </a:xfrm>
            <a:custGeom>
              <a:avLst/>
              <a:gdLst>
                <a:gd name="textAreaLeft" fmla="*/ 0 w 515160"/>
                <a:gd name="textAreaRight" fmla="*/ 517320 w 515160"/>
                <a:gd name="textAreaTop" fmla="*/ 0 h 1186560"/>
                <a:gd name="textAreaBottom" fmla="*/ 1188720 h 11865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7" name="Freeform 30"/>
            <p:cNvSpPr/>
            <p:nvPr/>
          </p:nvSpPr>
          <p:spPr>
            <a:xfrm>
              <a:off x="625680" y="5237280"/>
              <a:ext cx="659880" cy="2680920"/>
            </a:xfrm>
            <a:custGeom>
              <a:avLst/>
              <a:gdLst>
                <a:gd name="textAreaLeft" fmla="*/ 0 w 659880"/>
                <a:gd name="textAreaRight" fmla="*/ 662040 w 659880"/>
                <a:gd name="textAreaTop" fmla="*/ 0 h 2680920"/>
                <a:gd name="textAreaBottom" fmla="*/ 2683080 h 268092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8" name="Freeform 31"/>
            <p:cNvSpPr/>
            <p:nvPr/>
          </p:nvSpPr>
          <p:spPr>
            <a:xfrm>
              <a:off x="561600" y="1546920"/>
              <a:ext cx="207000" cy="3630600"/>
            </a:xfrm>
            <a:custGeom>
              <a:avLst/>
              <a:gdLst>
                <a:gd name="textAreaLeft" fmla="*/ 0 w 207000"/>
                <a:gd name="textAreaRight" fmla="*/ 209160 w 207000"/>
                <a:gd name="textAreaTop" fmla="*/ 0 h 3630600"/>
                <a:gd name="textAreaBottom" fmla="*/ 3632760 h 363060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9" name="Freeform 32"/>
            <p:cNvSpPr/>
            <p:nvPr/>
          </p:nvSpPr>
          <p:spPr>
            <a:xfrm>
              <a:off x="1334160" y="7885800"/>
              <a:ext cx="158760" cy="335880"/>
            </a:xfrm>
            <a:custGeom>
              <a:avLst/>
              <a:gdLst>
                <a:gd name="textAreaLeft" fmla="*/ 0 w 158760"/>
                <a:gd name="textAreaRight" fmla="*/ 160920 w 158760"/>
                <a:gd name="textAreaTop" fmla="*/ 0 h 335880"/>
                <a:gd name="textAreaBottom" fmla="*/ 338040 h 33588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0" name="Freeform 33"/>
            <p:cNvSpPr/>
            <p:nvPr/>
          </p:nvSpPr>
          <p:spPr>
            <a:xfrm>
              <a:off x="603000" y="4929120"/>
              <a:ext cx="96840" cy="611640"/>
            </a:xfrm>
            <a:custGeom>
              <a:avLst/>
              <a:gdLst>
                <a:gd name="textAreaLeft" fmla="*/ 0 w 96840"/>
                <a:gd name="textAreaRight" fmla="*/ 99000 w 96840"/>
                <a:gd name="textAreaTop" fmla="*/ 0 h 611640"/>
                <a:gd name="textAreaBottom" fmla="*/ 613800 h 6116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1" name="Freeform 34"/>
            <p:cNvSpPr/>
            <p:nvPr/>
          </p:nvSpPr>
          <p:spPr>
            <a:xfrm>
              <a:off x="1168560" y="3774960"/>
              <a:ext cx="1690200" cy="3258000"/>
            </a:xfrm>
            <a:custGeom>
              <a:avLst/>
              <a:gdLst>
                <a:gd name="textAreaLeft" fmla="*/ 0 w 1690200"/>
                <a:gd name="textAreaRight" fmla="*/ 1692360 w 1690200"/>
                <a:gd name="textAreaTop" fmla="*/ 0 h 3258000"/>
                <a:gd name="textAreaBottom" fmla="*/ 3260160 h 32580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2" name="Freeform 35"/>
            <p:cNvSpPr/>
            <p:nvPr/>
          </p:nvSpPr>
          <p:spPr>
            <a:xfrm>
              <a:off x="1288080" y="7920360"/>
              <a:ext cx="142560" cy="301320"/>
            </a:xfrm>
            <a:custGeom>
              <a:avLst/>
              <a:gdLst>
                <a:gd name="textAreaLeft" fmla="*/ 0 w 142560"/>
                <a:gd name="textAreaRight" fmla="*/ 144720 w 142560"/>
                <a:gd name="textAreaTop" fmla="*/ 0 h 301320"/>
                <a:gd name="textAreaBottom" fmla="*/ 303480 h 3013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3" name="Freeform 36"/>
            <p:cNvSpPr/>
            <p:nvPr/>
          </p:nvSpPr>
          <p:spPr>
            <a:xfrm>
              <a:off x="1168560" y="7076520"/>
              <a:ext cx="163440" cy="807120"/>
            </a:xfrm>
            <a:custGeom>
              <a:avLst/>
              <a:gdLst>
                <a:gd name="textAreaLeft" fmla="*/ 0 w 163440"/>
                <a:gd name="textAreaRight" fmla="*/ 165600 w 163440"/>
                <a:gd name="textAreaTop" fmla="*/ 0 h 807120"/>
                <a:gd name="textAreaBottom" fmla="*/ 809280 h 8071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4" name="Freeform 37"/>
            <p:cNvSpPr/>
            <p:nvPr/>
          </p:nvSpPr>
          <p:spPr>
            <a:xfrm>
              <a:off x="1168560" y="6927120"/>
              <a:ext cx="43920" cy="271440"/>
            </a:xfrm>
            <a:custGeom>
              <a:avLst/>
              <a:gdLst>
                <a:gd name="textAreaLeft" fmla="*/ 0 w 43920"/>
                <a:gd name="textAreaRight" fmla="*/ 46080 w 43920"/>
                <a:gd name="textAreaTop" fmla="*/ 0 h 271440"/>
                <a:gd name="textAreaBottom" fmla="*/ 273600 h 27144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5" name="Freeform 38"/>
            <p:cNvSpPr/>
            <p:nvPr/>
          </p:nvSpPr>
          <p:spPr>
            <a:xfrm>
              <a:off x="1207440" y="7587000"/>
              <a:ext cx="250920" cy="634680"/>
            </a:xfrm>
            <a:custGeom>
              <a:avLst/>
              <a:gdLst>
                <a:gd name="textAreaLeft" fmla="*/ 0 w 250920"/>
                <a:gd name="textAreaRight" fmla="*/ 253080 w 250920"/>
                <a:gd name="textAreaTop" fmla="*/ 0 h 634680"/>
                <a:gd name="textAreaBottom" fmla="*/ 636840 h 6346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56" name="Rectangle 6"/>
          <p:cNvSpPr/>
          <p:nvPr/>
        </p:nvSpPr>
        <p:spPr>
          <a:xfrm>
            <a:off x="0" y="0"/>
            <a:ext cx="217440" cy="82274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22"/>
          <p:cNvGrpSpPr/>
          <p:nvPr/>
        </p:nvGrpSpPr>
        <p:grpSpPr>
          <a:xfrm>
            <a:off x="0" y="274320"/>
            <a:ext cx="3419640" cy="7964280"/>
            <a:chOff x="0" y="274320"/>
            <a:chExt cx="3419640" cy="7964280"/>
          </a:xfrm>
        </p:grpSpPr>
        <p:sp>
          <p:nvSpPr>
            <p:cNvPr id="196" name="Freeform 11"/>
            <p:cNvSpPr/>
            <p:nvPr/>
          </p:nvSpPr>
          <p:spPr>
            <a:xfrm>
              <a:off x="0" y="3089880"/>
              <a:ext cx="118440" cy="749160"/>
            </a:xfrm>
            <a:custGeom>
              <a:avLst/>
              <a:gdLst>
                <a:gd name="textAreaLeft" fmla="*/ 0 w 118440"/>
                <a:gd name="textAreaRight" fmla="*/ 120600 w 118440"/>
                <a:gd name="textAreaTop" fmla="*/ 0 h 749160"/>
                <a:gd name="textAreaBottom" fmla="*/ 751320 h 74916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7" name="Freeform 12"/>
            <p:cNvSpPr/>
            <p:nvPr/>
          </p:nvSpPr>
          <p:spPr>
            <a:xfrm>
              <a:off x="154440" y="3787920"/>
              <a:ext cx="774000" cy="2784600"/>
            </a:xfrm>
            <a:custGeom>
              <a:avLst/>
              <a:gdLst>
                <a:gd name="textAreaLeft" fmla="*/ 0 w 774000"/>
                <a:gd name="textAreaRight" fmla="*/ 776160 w 774000"/>
                <a:gd name="textAreaTop" fmla="*/ 0 h 2784600"/>
                <a:gd name="textAreaBottom" fmla="*/ 2786760 h 27846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8" name="Freeform 13"/>
            <p:cNvSpPr/>
            <p:nvPr/>
          </p:nvSpPr>
          <p:spPr>
            <a:xfrm>
              <a:off x="968400" y="6536520"/>
              <a:ext cx="729000" cy="1702080"/>
            </a:xfrm>
            <a:custGeom>
              <a:avLst/>
              <a:gdLst>
                <a:gd name="textAreaLeft" fmla="*/ 0 w 729000"/>
                <a:gd name="textAreaRight" fmla="*/ 731160 w 729000"/>
                <a:gd name="textAreaTop" fmla="*/ 0 h 1702080"/>
                <a:gd name="textAreaBottom" fmla="*/ 1704240 h 17020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9" name="Freeform 14"/>
            <p:cNvSpPr/>
            <p:nvPr/>
          </p:nvSpPr>
          <p:spPr>
            <a:xfrm>
              <a:off x="1151640" y="7804440"/>
              <a:ext cx="203760" cy="433800"/>
            </a:xfrm>
            <a:custGeom>
              <a:avLst/>
              <a:gdLst>
                <a:gd name="textAreaLeft" fmla="*/ 0 w 203760"/>
                <a:gd name="textAreaRight" fmla="*/ 205920 w 203760"/>
                <a:gd name="textAreaTop" fmla="*/ 0 h 433800"/>
                <a:gd name="textAreaBottom" fmla="*/ 435960 h 43380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0" name="Freeform 15"/>
            <p:cNvSpPr/>
            <p:nvPr/>
          </p:nvSpPr>
          <p:spPr>
            <a:xfrm>
              <a:off x="120600" y="3841560"/>
              <a:ext cx="984240" cy="3992040"/>
            </a:xfrm>
            <a:custGeom>
              <a:avLst/>
              <a:gdLst>
                <a:gd name="textAreaLeft" fmla="*/ 0 w 984240"/>
                <a:gd name="textAreaRight" fmla="*/ 986400 w 984240"/>
                <a:gd name="textAreaTop" fmla="*/ 0 h 3992040"/>
                <a:gd name="textAreaBottom" fmla="*/ 3994200 h 39920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1" name="Freeform 16"/>
            <p:cNvSpPr/>
            <p:nvPr/>
          </p:nvSpPr>
          <p:spPr>
            <a:xfrm>
              <a:off x="27000" y="274320"/>
              <a:ext cx="125280" cy="3511440"/>
            </a:xfrm>
            <a:custGeom>
              <a:avLst/>
              <a:gdLst>
                <a:gd name="textAreaLeft" fmla="*/ 0 w 125280"/>
                <a:gd name="textAreaRight" fmla="*/ 127440 w 125280"/>
                <a:gd name="textAreaTop" fmla="*/ 0 h 3511440"/>
                <a:gd name="textAreaBottom" fmla="*/ 3513600 h 351144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2" name="Freeform 17"/>
            <p:cNvSpPr/>
            <p:nvPr/>
          </p:nvSpPr>
          <p:spPr>
            <a:xfrm>
              <a:off x="93960" y="3533040"/>
              <a:ext cx="91800" cy="590400"/>
            </a:xfrm>
            <a:custGeom>
              <a:avLst/>
              <a:gdLst>
                <a:gd name="textAreaLeft" fmla="*/ 0 w 91800"/>
                <a:gd name="textAreaRight" fmla="*/ 93960 w 91800"/>
                <a:gd name="textAreaTop" fmla="*/ 0 h 590400"/>
                <a:gd name="textAreaBottom" fmla="*/ 592560 h 5904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3" name="Freeform 18"/>
            <p:cNvSpPr/>
            <p:nvPr/>
          </p:nvSpPr>
          <p:spPr>
            <a:xfrm>
              <a:off x="923760" y="6574320"/>
              <a:ext cx="226080" cy="1227960"/>
            </a:xfrm>
            <a:custGeom>
              <a:avLst/>
              <a:gdLst>
                <a:gd name="textAreaLeft" fmla="*/ 0 w 226080"/>
                <a:gd name="textAreaRight" fmla="*/ 228240 w 226080"/>
                <a:gd name="textAreaTop" fmla="*/ 0 h 1227960"/>
                <a:gd name="textAreaBottom" fmla="*/ 1230120 h 12279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4" name="Freeform 19"/>
            <p:cNvSpPr/>
            <p:nvPr/>
          </p:nvSpPr>
          <p:spPr>
            <a:xfrm>
              <a:off x="930240" y="1678680"/>
              <a:ext cx="2489400" cy="4855320"/>
            </a:xfrm>
            <a:custGeom>
              <a:avLst/>
              <a:gdLst>
                <a:gd name="textAreaLeft" fmla="*/ 0 w 2489400"/>
                <a:gd name="textAreaRight" fmla="*/ 2491560 w 2489400"/>
                <a:gd name="textAreaTop" fmla="*/ 0 h 4855320"/>
                <a:gd name="textAreaBottom" fmla="*/ 4857480 h 485532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5" name="Freeform 20"/>
            <p:cNvSpPr/>
            <p:nvPr/>
          </p:nvSpPr>
          <p:spPr>
            <a:xfrm>
              <a:off x="1107000" y="7835760"/>
              <a:ext cx="192240" cy="402480"/>
            </a:xfrm>
            <a:custGeom>
              <a:avLst/>
              <a:gdLst>
                <a:gd name="textAreaLeft" fmla="*/ 0 w 192240"/>
                <a:gd name="textAreaRight" fmla="*/ 194400 w 192240"/>
                <a:gd name="textAreaTop" fmla="*/ 0 h 402480"/>
                <a:gd name="textAreaBottom" fmla="*/ 404640 h 4024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6" name="Freeform 21"/>
            <p:cNvSpPr/>
            <p:nvPr/>
          </p:nvSpPr>
          <p:spPr>
            <a:xfrm>
              <a:off x="923760" y="6431400"/>
              <a:ext cx="42480" cy="263880"/>
            </a:xfrm>
            <a:custGeom>
              <a:avLst/>
              <a:gdLst>
                <a:gd name="textAreaLeft" fmla="*/ 0 w 42480"/>
                <a:gd name="textAreaRight" fmla="*/ 44640 w 42480"/>
                <a:gd name="textAreaTop" fmla="*/ 0 h 263880"/>
                <a:gd name="textAreaBottom" fmla="*/ 266040 h 26388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7" name="Freeform 22"/>
            <p:cNvSpPr/>
            <p:nvPr/>
          </p:nvSpPr>
          <p:spPr>
            <a:xfrm>
              <a:off x="1019880" y="7493760"/>
              <a:ext cx="284040" cy="744840"/>
            </a:xfrm>
            <a:custGeom>
              <a:avLst/>
              <a:gdLst>
                <a:gd name="textAreaLeft" fmla="*/ 0 w 284040"/>
                <a:gd name="textAreaRight" fmla="*/ 286200 w 284040"/>
                <a:gd name="textAreaTop" fmla="*/ 0 h 744840"/>
                <a:gd name="textAreaBottom" fmla="*/ 747000 h 74484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08" name="Group 9"/>
          <p:cNvGrpSpPr/>
          <p:nvPr/>
        </p:nvGrpSpPr>
        <p:grpSpPr>
          <a:xfrm>
            <a:off x="32760" y="-1080"/>
            <a:ext cx="2826000" cy="8222760"/>
            <a:chOff x="32760" y="-1080"/>
            <a:chExt cx="2826000" cy="8222760"/>
          </a:xfrm>
        </p:grpSpPr>
        <p:sp>
          <p:nvSpPr>
            <p:cNvPr id="209" name="Freeform 27"/>
            <p:cNvSpPr/>
            <p:nvPr/>
          </p:nvSpPr>
          <p:spPr>
            <a:xfrm>
              <a:off x="32760" y="-1080"/>
              <a:ext cx="591120" cy="5279040"/>
            </a:xfrm>
            <a:custGeom>
              <a:avLst/>
              <a:gdLst>
                <a:gd name="textAreaLeft" fmla="*/ 0 w 591120"/>
                <a:gd name="textAreaRight" fmla="*/ 593280 w 591120"/>
                <a:gd name="textAreaTop" fmla="*/ 0 h 5279040"/>
                <a:gd name="textAreaBottom" fmla="*/ 5281200 h 52790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0" name="Freeform 28"/>
            <p:cNvSpPr/>
            <p:nvPr/>
          </p:nvSpPr>
          <p:spPr>
            <a:xfrm>
              <a:off x="660240" y="5179680"/>
              <a:ext cx="505800" cy="1894680"/>
            </a:xfrm>
            <a:custGeom>
              <a:avLst/>
              <a:gdLst>
                <a:gd name="textAreaLeft" fmla="*/ 0 w 505800"/>
                <a:gd name="textAreaRight" fmla="*/ 507960 w 505800"/>
                <a:gd name="textAreaTop" fmla="*/ 0 h 1894680"/>
                <a:gd name="textAreaBottom" fmla="*/ 1896840 h 189468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1" name="Freeform 29"/>
            <p:cNvSpPr/>
            <p:nvPr/>
          </p:nvSpPr>
          <p:spPr>
            <a:xfrm>
              <a:off x="1207440" y="7035120"/>
              <a:ext cx="515160" cy="1186560"/>
            </a:xfrm>
            <a:custGeom>
              <a:avLst/>
              <a:gdLst>
                <a:gd name="textAreaLeft" fmla="*/ 0 w 515160"/>
                <a:gd name="textAreaRight" fmla="*/ 517320 w 515160"/>
                <a:gd name="textAreaTop" fmla="*/ 0 h 1186560"/>
                <a:gd name="textAreaBottom" fmla="*/ 1188720 h 11865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2" name="Freeform 30"/>
            <p:cNvSpPr/>
            <p:nvPr/>
          </p:nvSpPr>
          <p:spPr>
            <a:xfrm>
              <a:off x="625680" y="5237280"/>
              <a:ext cx="659880" cy="2680920"/>
            </a:xfrm>
            <a:custGeom>
              <a:avLst/>
              <a:gdLst>
                <a:gd name="textAreaLeft" fmla="*/ 0 w 659880"/>
                <a:gd name="textAreaRight" fmla="*/ 662040 w 659880"/>
                <a:gd name="textAreaTop" fmla="*/ 0 h 2680920"/>
                <a:gd name="textAreaBottom" fmla="*/ 2683080 h 268092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3" name="Freeform 31"/>
            <p:cNvSpPr/>
            <p:nvPr/>
          </p:nvSpPr>
          <p:spPr>
            <a:xfrm>
              <a:off x="561600" y="1546920"/>
              <a:ext cx="207000" cy="3630600"/>
            </a:xfrm>
            <a:custGeom>
              <a:avLst/>
              <a:gdLst>
                <a:gd name="textAreaLeft" fmla="*/ 0 w 207000"/>
                <a:gd name="textAreaRight" fmla="*/ 209160 w 207000"/>
                <a:gd name="textAreaTop" fmla="*/ 0 h 3630600"/>
                <a:gd name="textAreaBottom" fmla="*/ 3632760 h 363060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4" name="Freeform 32"/>
            <p:cNvSpPr/>
            <p:nvPr/>
          </p:nvSpPr>
          <p:spPr>
            <a:xfrm>
              <a:off x="1334160" y="7885800"/>
              <a:ext cx="158760" cy="335880"/>
            </a:xfrm>
            <a:custGeom>
              <a:avLst/>
              <a:gdLst>
                <a:gd name="textAreaLeft" fmla="*/ 0 w 158760"/>
                <a:gd name="textAreaRight" fmla="*/ 160920 w 158760"/>
                <a:gd name="textAreaTop" fmla="*/ 0 h 335880"/>
                <a:gd name="textAreaBottom" fmla="*/ 338040 h 33588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5" name="Freeform 33"/>
            <p:cNvSpPr/>
            <p:nvPr/>
          </p:nvSpPr>
          <p:spPr>
            <a:xfrm>
              <a:off x="603000" y="4929120"/>
              <a:ext cx="96840" cy="611640"/>
            </a:xfrm>
            <a:custGeom>
              <a:avLst/>
              <a:gdLst>
                <a:gd name="textAreaLeft" fmla="*/ 0 w 96840"/>
                <a:gd name="textAreaRight" fmla="*/ 99000 w 96840"/>
                <a:gd name="textAreaTop" fmla="*/ 0 h 611640"/>
                <a:gd name="textAreaBottom" fmla="*/ 613800 h 6116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6" name="Freeform 34"/>
            <p:cNvSpPr/>
            <p:nvPr/>
          </p:nvSpPr>
          <p:spPr>
            <a:xfrm>
              <a:off x="1168560" y="3774960"/>
              <a:ext cx="1690200" cy="3258000"/>
            </a:xfrm>
            <a:custGeom>
              <a:avLst/>
              <a:gdLst>
                <a:gd name="textAreaLeft" fmla="*/ 0 w 1690200"/>
                <a:gd name="textAreaRight" fmla="*/ 1692360 w 1690200"/>
                <a:gd name="textAreaTop" fmla="*/ 0 h 3258000"/>
                <a:gd name="textAreaBottom" fmla="*/ 3260160 h 32580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7" name="Freeform 35"/>
            <p:cNvSpPr/>
            <p:nvPr/>
          </p:nvSpPr>
          <p:spPr>
            <a:xfrm>
              <a:off x="1288080" y="7920360"/>
              <a:ext cx="142560" cy="301320"/>
            </a:xfrm>
            <a:custGeom>
              <a:avLst/>
              <a:gdLst>
                <a:gd name="textAreaLeft" fmla="*/ 0 w 142560"/>
                <a:gd name="textAreaRight" fmla="*/ 144720 w 142560"/>
                <a:gd name="textAreaTop" fmla="*/ 0 h 301320"/>
                <a:gd name="textAreaBottom" fmla="*/ 303480 h 3013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8" name="Freeform 36"/>
            <p:cNvSpPr/>
            <p:nvPr/>
          </p:nvSpPr>
          <p:spPr>
            <a:xfrm>
              <a:off x="1168560" y="7076520"/>
              <a:ext cx="163440" cy="807120"/>
            </a:xfrm>
            <a:custGeom>
              <a:avLst/>
              <a:gdLst>
                <a:gd name="textAreaLeft" fmla="*/ 0 w 163440"/>
                <a:gd name="textAreaRight" fmla="*/ 165600 w 163440"/>
                <a:gd name="textAreaTop" fmla="*/ 0 h 807120"/>
                <a:gd name="textAreaBottom" fmla="*/ 809280 h 8071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9" name="Freeform 37"/>
            <p:cNvSpPr/>
            <p:nvPr/>
          </p:nvSpPr>
          <p:spPr>
            <a:xfrm>
              <a:off x="1168560" y="6927120"/>
              <a:ext cx="43920" cy="271440"/>
            </a:xfrm>
            <a:custGeom>
              <a:avLst/>
              <a:gdLst>
                <a:gd name="textAreaLeft" fmla="*/ 0 w 43920"/>
                <a:gd name="textAreaRight" fmla="*/ 46080 w 43920"/>
                <a:gd name="textAreaTop" fmla="*/ 0 h 271440"/>
                <a:gd name="textAreaBottom" fmla="*/ 273600 h 27144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" name="Freeform 38"/>
            <p:cNvSpPr/>
            <p:nvPr/>
          </p:nvSpPr>
          <p:spPr>
            <a:xfrm>
              <a:off x="1207440" y="7587000"/>
              <a:ext cx="250920" cy="634680"/>
            </a:xfrm>
            <a:custGeom>
              <a:avLst/>
              <a:gdLst>
                <a:gd name="textAreaLeft" fmla="*/ 0 w 250920"/>
                <a:gd name="textAreaRight" fmla="*/ 253080 w 250920"/>
                <a:gd name="textAreaTop" fmla="*/ 0 h 634680"/>
                <a:gd name="textAreaBottom" fmla="*/ 636840 h 6346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21" name="Rectangle 6"/>
          <p:cNvSpPr/>
          <p:nvPr/>
        </p:nvSpPr>
        <p:spPr>
          <a:xfrm>
            <a:off x="0" y="0"/>
            <a:ext cx="217440" cy="82274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22"/>
          <p:cNvGrpSpPr/>
          <p:nvPr/>
        </p:nvGrpSpPr>
        <p:grpSpPr>
          <a:xfrm>
            <a:off x="0" y="274320"/>
            <a:ext cx="3419640" cy="7964280"/>
            <a:chOff x="0" y="274320"/>
            <a:chExt cx="3419640" cy="7964280"/>
          </a:xfrm>
        </p:grpSpPr>
        <p:sp>
          <p:nvSpPr>
            <p:cNvPr id="261" name="Freeform 11"/>
            <p:cNvSpPr/>
            <p:nvPr/>
          </p:nvSpPr>
          <p:spPr>
            <a:xfrm>
              <a:off x="0" y="3089880"/>
              <a:ext cx="118440" cy="749160"/>
            </a:xfrm>
            <a:custGeom>
              <a:avLst/>
              <a:gdLst>
                <a:gd name="textAreaLeft" fmla="*/ 0 w 118440"/>
                <a:gd name="textAreaRight" fmla="*/ 120600 w 118440"/>
                <a:gd name="textAreaTop" fmla="*/ 0 h 749160"/>
                <a:gd name="textAreaBottom" fmla="*/ 751320 h 74916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2" name="Freeform 12"/>
            <p:cNvSpPr/>
            <p:nvPr/>
          </p:nvSpPr>
          <p:spPr>
            <a:xfrm>
              <a:off x="154440" y="3787920"/>
              <a:ext cx="774000" cy="2784600"/>
            </a:xfrm>
            <a:custGeom>
              <a:avLst/>
              <a:gdLst>
                <a:gd name="textAreaLeft" fmla="*/ 0 w 774000"/>
                <a:gd name="textAreaRight" fmla="*/ 776160 w 774000"/>
                <a:gd name="textAreaTop" fmla="*/ 0 h 2784600"/>
                <a:gd name="textAreaBottom" fmla="*/ 2786760 h 27846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3" name="Freeform 13"/>
            <p:cNvSpPr/>
            <p:nvPr/>
          </p:nvSpPr>
          <p:spPr>
            <a:xfrm>
              <a:off x="968400" y="6536520"/>
              <a:ext cx="729000" cy="1702080"/>
            </a:xfrm>
            <a:custGeom>
              <a:avLst/>
              <a:gdLst>
                <a:gd name="textAreaLeft" fmla="*/ 0 w 729000"/>
                <a:gd name="textAreaRight" fmla="*/ 731160 w 729000"/>
                <a:gd name="textAreaTop" fmla="*/ 0 h 1702080"/>
                <a:gd name="textAreaBottom" fmla="*/ 1704240 h 17020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4" name="Freeform 14"/>
            <p:cNvSpPr/>
            <p:nvPr/>
          </p:nvSpPr>
          <p:spPr>
            <a:xfrm>
              <a:off x="1151640" y="7804440"/>
              <a:ext cx="203760" cy="433800"/>
            </a:xfrm>
            <a:custGeom>
              <a:avLst/>
              <a:gdLst>
                <a:gd name="textAreaLeft" fmla="*/ 0 w 203760"/>
                <a:gd name="textAreaRight" fmla="*/ 205920 w 203760"/>
                <a:gd name="textAreaTop" fmla="*/ 0 h 433800"/>
                <a:gd name="textAreaBottom" fmla="*/ 435960 h 43380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5" name="Freeform 15"/>
            <p:cNvSpPr/>
            <p:nvPr/>
          </p:nvSpPr>
          <p:spPr>
            <a:xfrm>
              <a:off x="120600" y="3841560"/>
              <a:ext cx="984240" cy="3992040"/>
            </a:xfrm>
            <a:custGeom>
              <a:avLst/>
              <a:gdLst>
                <a:gd name="textAreaLeft" fmla="*/ 0 w 984240"/>
                <a:gd name="textAreaRight" fmla="*/ 986400 w 984240"/>
                <a:gd name="textAreaTop" fmla="*/ 0 h 3992040"/>
                <a:gd name="textAreaBottom" fmla="*/ 3994200 h 39920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6" name="Freeform 16"/>
            <p:cNvSpPr/>
            <p:nvPr/>
          </p:nvSpPr>
          <p:spPr>
            <a:xfrm>
              <a:off x="27000" y="274320"/>
              <a:ext cx="125280" cy="3511440"/>
            </a:xfrm>
            <a:custGeom>
              <a:avLst/>
              <a:gdLst>
                <a:gd name="textAreaLeft" fmla="*/ 0 w 125280"/>
                <a:gd name="textAreaRight" fmla="*/ 127440 w 125280"/>
                <a:gd name="textAreaTop" fmla="*/ 0 h 3511440"/>
                <a:gd name="textAreaBottom" fmla="*/ 3513600 h 351144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7" name="Freeform 17"/>
            <p:cNvSpPr/>
            <p:nvPr/>
          </p:nvSpPr>
          <p:spPr>
            <a:xfrm>
              <a:off x="93960" y="3533040"/>
              <a:ext cx="91800" cy="590400"/>
            </a:xfrm>
            <a:custGeom>
              <a:avLst/>
              <a:gdLst>
                <a:gd name="textAreaLeft" fmla="*/ 0 w 91800"/>
                <a:gd name="textAreaRight" fmla="*/ 93960 w 91800"/>
                <a:gd name="textAreaTop" fmla="*/ 0 h 590400"/>
                <a:gd name="textAreaBottom" fmla="*/ 592560 h 5904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8" name="Freeform 18"/>
            <p:cNvSpPr/>
            <p:nvPr/>
          </p:nvSpPr>
          <p:spPr>
            <a:xfrm>
              <a:off x="923760" y="6574320"/>
              <a:ext cx="226080" cy="1227960"/>
            </a:xfrm>
            <a:custGeom>
              <a:avLst/>
              <a:gdLst>
                <a:gd name="textAreaLeft" fmla="*/ 0 w 226080"/>
                <a:gd name="textAreaRight" fmla="*/ 228240 w 226080"/>
                <a:gd name="textAreaTop" fmla="*/ 0 h 1227960"/>
                <a:gd name="textAreaBottom" fmla="*/ 1230120 h 12279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69" name="Freeform 19"/>
            <p:cNvSpPr/>
            <p:nvPr/>
          </p:nvSpPr>
          <p:spPr>
            <a:xfrm>
              <a:off x="930240" y="1678680"/>
              <a:ext cx="2489400" cy="4855320"/>
            </a:xfrm>
            <a:custGeom>
              <a:avLst/>
              <a:gdLst>
                <a:gd name="textAreaLeft" fmla="*/ 0 w 2489400"/>
                <a:gd name="textAreaRight" fmla="*/ 2491560 w 2489400"/>
                <a:gd name="textAreaTop" fmla="*/ 0 h 4855320"/>
                <a:gd name="textAreaBottom" fmla="*/ 4857480 h 485532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0" name="Freeform 20"/>
            <p:cNvSpPr/>
            <p:nvPr/>
          </p:nvSpPr>
          <p:spPr>
            <a:xfrm>
              <a:off x="1107000" y="7835760"/>
              <a:ext cx="192240" cy="402480"/>
            </a:xfrm>
            <a:custGeom>
              <a:avLst/>
              <a:gdLst>
                <a:gd name="textAreaLeft" fmla="*/ 0 w 192240"/>
                <a:gd name="textAreaRight" fmla="*/ 194400 w 192240"/>
                <a:gd name="textAreaTop" fmla="*/ 0 h 402480"/>
                <a:gd name="textAreaBottom" fmla="*/ 404640 h 4024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1" name="Freeform 21"/>
            <p:cNvSpPr/>
            <p:nvPr/>
          </p:nvSpPr>
          <p:spPr>
            <a:xfrm>
              <a:off x="923760" y="6431400"/>
              <a:ext cx="42480" cy="263880"/>
            </a:xfrm>
            <a:custGeom>
              <a:avLst/>
              <a:gdLst>
                <a:gd name="textAreaLeft" fmla="*/ 0 w 42480"/>
                <a:gd name="textAreaRight" fmla="*/ 44640 w 42480"/>
                <a:gd name="textAreaTop" fmla="*/ 0 h 263880"/>
                <a:gd name="textAreaBottom" fmla="*/ 266040 h 26388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2" name="Freeform 22"/>
            <p:cNvSpPr/>
            <p:nvPr/>
          </p:nvSpPr>
          <p:spPr>
            <a:xfrm>
              <a:off x="1019880" y="7493760"/>
              <a:ext cx="284040" cy="744840"/>
            </a:xfrm>
            <a:custGeom>
              <a:avLst/>
              <a:gdLst>
                <a:gd name="textAreaLeft" fmla="*/ 0 w 284040"/>
                <a:gd name="textAreaRight" fmla="*/ 286200 w 284040"/>
                <a:gd name="textAreaTop" fmla="*/ 0 h 744840"/>
                <a:gd name="textAreaBottom" fmla="*/ 747000 h 74484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73" name="Group 9"/>
          <p:cNvGrpSpPr/>
          <p:nvPr/>
        </p:nvGrpSpPr>
        <p:grpSpPr>
          <a:xfrm>
            <a:off x="32760" y="-1080"/>
            <a:ext cx="2826000" cy="8222760"/>
            <a:chOff x="32760" y="-1080"/>
            <a:chExt cx="2826000" cy="8222760"/>
          </a:xfrm>
        </p:grpSpPr>
        <p:sp>
          <p:nvSpPr>
            <p:cNvPr id="274" name="Freeform 27"/>
            <p:cNvSpPr/>
            <p:nvPr/>
          </p:nvSpPr>
          <p:spPr>
            <a:xfrm>
              <a:off x="32760" y="-1080"/>
              <a:ext cx="591120" cy="5279040"/>
            </a:xfrm>
            <a:custGeom>
              <a:avLst/>
              <a:gdLst>
                <a:gd name="textAreaLeft" fmla="*/ 0 w 591120"/>
                <a:gd name="textAreaRight" fmla="*/ 593280 w 591120"/>
                <a:gd name="textAreaTop" fmla="*/ 0 h 5279040"/>
                <a:gd name="textAreaBottom" fmla="*/ 5281200 h 52790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5" name="Freeform 28"/>
            <p:cNvSpPr/>
            <p:nvPr/>
          </p:nvSpPr>
          <p:spPr>
            <a:xfrm>
              <a:off x="660240" y="5179680"/>
              <a:ext cx="505800" cy="1894680"/>
            </a:xfrm>
            <a:custGeom>
              <a:avLst/>
              <a:gdLst>
                <a:gd name="textAreaLeft" fmla="*/ 0 w 505800"/>
                <a:gd name="textAreaRight" fmla="*/ 507960 w 505800"/>
                <a:gd name="textAreaTop" fmla="*/ 0 h 1894680"/>
                <a:gd name="textAreaBottom" fmla="*/ 1896840 h 189468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6" name="Freeform 29"/>
            <p:cNvSpPr/>
            <p:nvPr/>
          </p:nvSpPr>
          <p:spPr>
            <a:xfrm>
              <a:off x="1207440" y="7035120"/>
              <a:ext cx="515160" cy="1186560"/>
            </a:xfrm>
            <a:custGeom>
              <a:avLst/>
              <a:gdLst>
                <a:gd name="textAreaLeft" fmla="*/ 0 w 515160"/>
                <a:gd name="textAreaRight" fmla="*/ 517320 w 515160"/>
                <a:gd name="textAreaTop" fmla="*/ 0 h 1186560"/>
                <a:gd name="textAreaBottom" fmla="*/ 1188720 h 11865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7" name="Freeform 30"/>
            <p:cNvSpPr/>
            <p:nvPr/>
          </p:nvSpPr>
          <p:spPr>
            <a:xfrm>
              <a:off x="625680" y="5237280"/>
              <a:ext cx="659880" cy="2680920"/>
            </a:xfrm>
            <a:custGeom>
              <a:avLst/>
              <a:gdLst>
                <a:gd name="textAreaLeft" fmla="*/ 0 w 659880"/>
                <a:gd name="textAreaRight" fmla="*/ 662040 w 659880"/>
                <a:gd name="textAreaTop" fmla="*/ 0 h 2680920"/>
                <a:gd name="textAreaBottom" fmla="*/ 2683080 h 268092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8" name="Freeform 31"/>
            <p:cNvSpPr/>
            <p:nvPr/>
          </p:nvSpPr>
          <p:spPr>
            <a:xfrm>
              <a:off x="561600" y="1546920"/>
              <a:ext cx="207000" cy="3630600"/>
            </a:xfrm>
            <a:custGeom>
              <a:avLst/>
              <a:gdLst>
                <a:gd name="textAreaLeft" fmla="*/ 0 w 207000"/>
                <a:gd name="textAreaRight" fmla="*/ 209160 w 207000"/>
                <a:gd name="textAreaTop" fmla="*/ 0 h 3630600"/>
                <a:gd name="textAreaBottom" fmla="*/ 3632760 h 363060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9" name="Freeform 32"/>
            <p:cNvSpPr/>
            <p:nvPr/>
          </p:nvSpPr>
          <p:spPr>
            <a:xfrm>
              <a:off x="1334160" y="7885800"/>
              <a:ext cx="158760" cy="335880"/>
            </a:xfrm>
            <a:custGeom>
              <a:avLst/>
              <a:gdLst>
                <a:gd name="textAreaLeft" fmla="*/ 0 w 158760"/>
                <a:gd name="textAreaRight" fmla="*/ 160920 w 158760"/>
                <a:gd name="textAreaTop" fmla="*/ 0 h 335880"/>
                <a:gd name="textAreaBottom" fmla="*/ 338040 h 33588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0" name="Freeform 33"/>
            <p:cNvSpPr/>
            <p:nvPr/>
          </p:nvSpPr>
          <p:spPr>
            <a:xfrm>
              <a:off x="603000" y="4929120"/>
              <a:ext cx="96840" cy="611640"/>
            </a:xfrm>
            <a:custGeom>
              <a:avLst/>
              <a:gdLst>
                <a:gd name="textAreaLeft" fmla="*/ 0 w 96840"/>
                <a:gd name="textAreaRight" fmla="*/ 99000 w 96840"/>
                <a:gd name="textAreaTop" fmla="*/ 0 h 611640"/>
                <a:gd name="textAreaBottom" fmla="*/ 613800 h 6116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1" name="Freeform 34"/>
            <p:cNvSpPr/>
            <p:nvPr/>
          </p:nvSpPr>
          <p:spPr>
            <a:xfrm>
              <a:off x="1168560" y="3774960"/>
              <a:ext cx="1690200" cy="3258000"/>
            </a:xfrm>
            <a:custGeom>
              <a:avLst/>
              <a:gdLst>
                <a:gd name="textAreaLeft" fmla="*/ 0 w 1690200"/>
                <a:gd name="textAreaRight" fmla="*/ 1692360 w 1690200"/>
                <a:gd name="textAreaTop" fmla="*/ 0 h 3258000"/>
                <a:gd name="textAreaBottom" fmla="*/ 3260160 h 32580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2" name="Freeform 35"/>
            <p:cNvSpPr/>
            <p:nvPr/>
          </p:nvSpPr>
          <p:spPr>
            <a:xfrm>
              <a:off x="1288080" y="7920360"/>
              <a:ext cx="142560" cy="301320"/>
            </a:xfrm>
            <a:custGeom>
              <a:avLst/>
              <a:gdLst>
                <a:gd name="textAreaLeft" fmla="*/ 0 w 142560"/>
                <a:gd name="textAreaRight" fmla="*/ 144720 w 142560"/>
                <a:gd name="textAreaTop" fmla="*/ 0 h 301320"/>
                <a:gd name="textAreaBottom" fmla="*/ 303480 h 3013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3" name="Freeform 36"/>
            <p:cNvSpPr/>
            <p:nvPr/>
          </p:nvSpPr>
          <p:spPr>
            <a:xfrm>
              <a:off x="1168560" y="7076520"/>
              <a:ext cx="163440" cy="807120"/>
            </a:xfrm>
            <a:custGeom>
              <a:avLst/>
              <a:gdLst>
                <a:gd name="textAreaLeft" fmla="*/ 0 w 163440"/>
                <a:gd name="textAreaRight" fmla="*/ 165600 w 163440"/>
                <a:gd name="textAreaTop" fmla="*/ 0 h 807120"/>
                <a:gd name="textAreaBottom" fmla="*/ 809280 h 8071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4" name="Freeform 37"/>
            <p:cNvSpPr/>
            <p:nvPr/>
          </p:nvSpPr>
          <p:spPr>
            <a:xfrm>
              <a:off x="1168560" y="6927120"/>
              <a:ext cx="43920" cy="271440"/>
            </a:xfrm>
            <a:custGeom>
              <a:avLst/>
              <a:gdLst>
                <a:gd name="textAreaLeft" fmla="*/ 0 w 43920"/>
                <a:gd name="textAreaRight" fmla="*/ 46080 w 43920"/>
                <a:gd name="textAreaTop" fmla="*/ 0 h 271440"/>
                <a:gd name="textAreaBottom" fmla="*/ 273600 h 27144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5" name="Freeform 38"/>
            <p:cNvSpPr/>
            <p:nvPr/>
          </p:nvSpPr>
          <p:spPr>
            <a:xfrm>
              <a:off x="1207440" y="7587000"/>
              <a:ext cx="250920" cy="634680"/>
            </a:xfrm>
            <a:custGeom>
              <a:avLst/>
              <a:gdLst>
                <a:gd name="textAreaLeft" fmla="*/ 0 w 250920"/>
                <a:gd name="textAreaRight" fmla="*/ 253080 w 250920"/>
                <a:gd name="textAreaTop" fmla="*/ 0 h 634680"/>
                <a:gd name="textAreaBottom" fmla="*/ 636840 h 6346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86" name="Rectangle 6"/>
          <p:cNvSpPr/>
          <p:nvPr/>
        </p:nvSpPr>
        <p:spPr>
          <a:xfrm>
            <a:off x="0" y="0"/>
            <a:ext cx="217440" cy="82274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roup 22"/>
          <p:cNvGrpSpPr/>
          <p:nvPr/>
        </p:nvGrpSpPr>
        <p:grpSpPr>
          <a:xfrm>
            <a:off x="0" y="274320"/>
            <a:ext cx="3419640" cy="7964280"/>
            <a:chOff x="0" y="274320"/>
            <a:chExt cx="3419640" cy="7964280"/>
          </a:xfrm>
        </p:grpSpPr>
        <p:sp>
          <p:nvSpPr>
            <p:cNvPr id="326" name="Freeform 11"/>
            <p:cNvSpPr/>
            <p:nvPr/>
          </p:nvSpPr>
          <p:spPr>
            <a:xfrm>
              <a:off x="0" y="3089880"/>
              <a:ext cx="118440" cy="749160"/>
            </a:xfrm>
            <a:custGeom>
              <a:avLst/>
              <a:gdLst>
                <a:gd name="textAreaLeft" fmla="*/ 0 w 118440"/>
                <a:gd name="textAreaRight" fmla="*/ 120600 w 118440"/>
                <a:gd name="textAreaTop" fmla="*/ 0 h 749160"/>
                <a:gd name="textAreaBottom" fmla="*/ 751320 h 74916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7" name="Freeform 12"/>
            <p:cNvSpPr/>
            <p:nvPr/>
          </p:nvSpPr>
          <p:spPr>
            <a:xfrm>
              <a:off x="154440" y="3787920"/>
              <a:ext cx="774000" cy="2784600"/>
            </a:xfrm>
            <a:custGeom>
              <a:avLst/>
              <a:gdLst>
                <a:gd name="textAreaLeft" fmla="*/ 0 w 774000"/>
                <a:gd name="textAreaRight" fmla="*/ 776160 w 774000"/>
                <a:gd name="textAreaTop" fmla="*/ 0 h 2784600"/>
                <a:gd name="textAreaBottom" fmla="*/ 2786760 h 27846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8" name="Freeform 13"/>
            <p:cNvSpPr/>
            <p:nvPr/>
          </p:nvSpPr>
          <p:spPr>
            <a:xfrm>
              <a:off x="968400" y="6536520"/>
              <a:ext cx="729000" cy="1702080"/>
            </a:xfrm>
            <a:custGeom>
              <a:avLst/>
              <a:gdLst>
                <a:gd name="textAreaLeft" fmla="*/ 0 w 729000"/>
                <a:gd name="textAreaRight" fmla="*/ 731160 w 729000"/>
                <a:gd name="textAreaTop" fmla="*/ 0 h 1702080"/>
                <a:gd name="textAreaBottom" fmla="*/ 1704240 h 17020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9" name="Freeform 14"/>
            <p:cNvSpPr/>
            <p:nvPr/>
          </p:nvSpPr>
          <p:spPr>
            <a:xfrm>
              <a:off x="1151640" y="7804440"/>
              <a:ext cx="203760" cy="433800"/>
            </a:xfrm>
            <a:custGeom>
              <a:avLst/>
              <a:gdLst>
                <a:gd name="textAreaLeft" fmla="*/ 0 w 203760"/>
                <a:gd name="textAreaRight" fmla="*/ 205920 w 203760"/>
                <a:gd name="textAreaTop" fmla="*/ 0 h 433800"/>
                <a:gd name="textAreaBottom" fmla="*/ 435960 h 43380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0" name="Freeform 15"/>
            <p:cNvSpPr/>
            <p:nvPr/>
          </p:nvSpPr>
          <p:spPr>
            <a:xfrm>
              <a:off x="120600" y="3841560"/>
              <a:ext cx="984240" cy="3992040"/>
            </a:xfrm>
            <a:custGeom>
              <a:avLst/>
              <a:gdLst>
                <a:gd name="textAreaLeft" fmla="*/ 0 w 984240"/>
                <a:gd name="textAreaRight" fmla="*/ 986400 w 984240"/>
                <a:gd name="textAreaTop" fmla="*/ 0 h 3992040"/>
                <a:gd name="textAreaBottom" fmla="*/ 3994200 h 39920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1" name="Freeform 16"/>
            <p:cNvSpPr/>
            <p:nvPr/>
          </p:nvSpPr>
          <p:spPr>
            <a:xfrm>
              <a:off x="27000" y="274320"/>
              <a:ext cx="125280" cy="3511440"/>
            </a:xfrm>
            <a:custGeom>
              <a:avLst/>
              <a:gdLst>
                <a:gd name="textAreaLeft" fmla="*/ 0 w 125280"/>
                <a:gd name="textAreaRight" fmla="*/ 127440 w 125280"/>
                <a:gd name="textAreaTop" fmla="*/ 0 h 3511440"/>
                <a:gd name="textAreaBottom" fmla="*/ 3513600 h 351144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2" name="Freeform 17"/>
            <p:cNvSpPr/>
            <p:nvPr/>
          </p:nvSpPr>
          <p:spPr>
            <a:xfrm>
              <a:off x="93960" y="3533040"/>
              <a:ext cx="91800" cy="590400"/>
            </a:xfrm>
            <a:custGeom>
              <a:avLst/>
              <a:gdLst>
                <a:gd name="textAreaLeft" fmla="*/ 0 w 91800"/>
                <a:gd name="textAreaRight" fmla="*/ 93960 w 91800"/>
                <a:gd name="textAreaTop" fmla="*/ 0 h 590400"/>
                <a:gd name="textAreaBottom" fmla="*/ 592560 h 5904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3" name="Freeform 18"/>
            <p:cNvSpPr/>
            <p:nvPr/>
          </p:nvSpPr>
          <p:spPr>
            <a:xfrm>
              <a:off x="923760" y="6574320"/>
              <a:ext cx="226080" cy="1227960"/>
            </a:xfrm>
            <a:custGeom>
              <a:avLst/>
              <a:gdLst>
                <a:gd name="textAreaLeft" fmla="*/ 0 w 226080"/>
                <a:gd name="textAreaRight" fmla="*/ 228240 w 226080"/>
                <a:gd name="textAreaTop" fmla="*/ 0 h 1227960"/>
                <a:gd name="textAreaBottom" fmla="*/ 1230120 h 12279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4" name="Freeform 19"/>
            <p:cNvSpPr/>
            <p:nvPr/>
          </p:nvSpPr>
          <p:spPr>
            <a:xfrm>
              <a:off x="930240" y="1678680"/>
              <a:ext cx="2489400" cy="4855320"/>
            </a:xfrm>
            <a:custGeom>
              <a:avLst/>
              <a:gdLst>
                <a:gd name="textAreaLeft" fmla="*/ 0 w 2489400"/>
                <a:gd name="textAreaRight" fmla="*/ 2491560 w 2489400"/>
                <a:gd name="textAreaTop" fmla="*/ 0 h 4855320"/>
                <a:gd name="textAreaBottom" fmla="*/ 4857480 h 485532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5" name="Freeform 20"/>
            <p:cNvSpPr/>
            <p:nvPr/>
          </p:nvSpPr>
          <p:spPr>
            <a:xfrm>
              <a:off x="1107000" y="7835760"/>
              <a:ext cx="192240" cy="402480"/>
            </a:xfrm>
            <a:custGeom>
              <a:avLst/>
              <a:gdLst>
                <a:gd name="textAreaLeft" fmla="*/ 0 w 192240"/>
                <a:gd name="textAreaRight" fmla="*/ 194400 w 192240"/>
                <a:gd name="textAreaTop" fmla="*/ 0 h 402480"/>
                <a:gd name="textAreaBottom" fmla="*/ 404640 h 4024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6" name="Freeform 21"/>
            <p:cNvSpPr/>
            <p:nvPr/>
          </p:nvSpPr>
          <p:spPr>
            <a:xfrm>
              <a:off x="923760" y="6431400"/>
              <a:ext cx="42480" cy="263880"/>
            </a:xfrm>
            <a:custGeom>
              <a:avLst/>
              <a:gdLst>
                <a:gd name="textAreaLeft" fmla="*/ 0 w 42480"/>
                <a:gd name="textAreaRight" fmla="*/ 44640 w 42480"/>
                <a:gd name="textAreaTop" fmla="*/ 0 h 263880"/>
                <a:gd name="textAreaBottom" fmla="*/ 266040 h 26388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7" name="Freeform 22"/>
            <p:cNvSpPr/>
            <p:nvPr/>
          </p:nvSpPr>
          <p:spPr>
            <a:xfrm>
              <a:off x="1019880" y="7493760"/>
              <a:ext cx="284040" cy="744840"/>
            </a:xfrm>
            <a:custGeom>
              <a:avLst/>
              <a:gdLst>
                <a:gd name="textAreaLeft" fmla="*/ 0 w 284040"/>
                <a:gd name="textAreaRight" fmla="*/ 286200 w 284040"/>
                <a:gd name="textAreaTop" fmla="*/ 0 h 744840"/>
                <a:gd name="textAreaBottom" fmla="*/ 747000 h 74484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38" name="Group 9"/>
          <p:cNvGrpSpPr/>
          <p:nvPr/>
        </p:nvGrpSpPr>
        <p:grpSpPr>
          <a:xfrm>
            <a:off x="32760" y="-1080"/>
            <a:ext cx="2826000" cy="8222760"/>
            <a:chOff x="32760" y="-1080"/>
            <a:chExt cx="2826000" cy="8222760"/>
          </a:xfrm>
        </p:grpSpPr>
        <p:sp>
          <p:nvSpPr>
            <p:cNvPr id="339" name="Freeform 27"/>
            <p:cNvSpPr/>
            <p:nvPr/>
          </p:nvSpPr>
          <p:spPr>
            <a:xfrm>
              <a:off x="32760" y="-1080"/>
              <a:ext cx="591120" cy="5279040"/>
            </a:xfrm>
            <a:custGeom>
              <a:avLst/>
              <a:gdLst>
                <a:gd name="textAreaLeft" fmla="*/ 0 w 591120"/>
                <a:gd name="textAreaRight" fmla="*/ 593280 w 591120"/>
                <a:gd name="textAreaTop" fmla="*/ 0 h 5279040"/>
                <a:gd name="textAreaBottom" fmla="*/ 5281200 h 52790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0" name="Freeform 28"/>
            <p:cNvSpPr/>
            <p:nvPr/>
          </p:nvSpPr>
          <p:spPr>
            <a:xfrm>
              <a:off x="660240" y="5179680"/>
              <a:ext cx="505800" cy="1894680"/>
            </a:xfrm>
            <a:custGeom>
              <a:avLst/>
              <a:gdLst>
                <a:gd name="textAreaLeft" fmla="*/ 0 w 505800"/>
                <a:gd name="textAreaRight" fmla="*/ 507960 w 505800"/>
                <a:gd name="textAreaTop" fmla="*/ 0 h 1894680"/>
                <a:gd name="textAreaBottom" fmla="*/ 1896840 h 189468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1" name="Freeform 29"/>
            <p:cNvSpPr/>
            <p:nvPr/>
          </p:nvSpPr>
          <p:spPr>
            <a:xfrm>
              <a:off x="1207440" y="7035120"/>
              <a:ext cx="515160" cy="1186560"/>
            </a:xfrm>
            <a:custGeom>
              <a:avLst/>
              <a:gdLst>
                <a:gd name="textAreaLeft" fmla="*/ 0 w 515160"/>
                <a:gd name="textAreaRight" fmla="*/ 517320 w 515160"/>
                <a:gd name="textAreaTop" fmla="*/ 0 h 1186560"/>
                <a:gd name="textAreaBottom" fmla="*/ 1188720 h 11865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2" name="Freeform 30"/>
            <p:cNvSpPr/>
            <p:nvPr/>
          </p:nvSpPr>
          <p:spPr>
            <a:xfrm>
              <a:off x="625680" y="5237280"/>
              <a:ext cx="659880" cy="2680920"/>
            </a:xfrm>
            <a:custGeom>
              <a:avLst/>
              <a:gdLst>
                <a:gd name="textAreaLeft" fmla="*/ 0 w 659880"/>
                <a:gd name="textAreaRight" fmla="*/ 662040 w 659880"/>
                <a:gd name="textAreaTop" fmla="*/ 0 h 2680920"/>
                <a:gd name="textAreaBottom" fmla="*/ 2683080 h 268092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3" name="Freeform 31"/>
            <p:cNvSpPr/>
            <p:nvPr/>
          </p:nvSpPr>
          <p:spPr>
            <a:xfrm>
              <a:off x="561600" y="1546920"/>
              <a:ext cx="207000" cy="3630600"/>
            </a:xfrm>
            <a:custGeom>
              <a:avLst/>
              <a:gdLst>
                <a:gd name="textAreaLeft" fmla="*/ 0 w 207000"/>
                <a:gd name="textAreaRight" fmla="*/ 209160 w 207000"/>
                <a:gd name="textAreaTop" fmla="*/ 0 h 3630600"/>
                <a:gd name="textAreaBottom" fmla="*/ 3632760 h 363060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4" name="Freeform 32"/>
            <p:cNvSpPr/>
            <p:nvPr/>
          </p:nvSpPr>
          <p:spPr>
            <a:xfrm>
              <a:off x="1334160" y="7885800"/>
              <a:ext cx="158760" cy="335880"/>
            </a:xfrm>
            <a:custGeom>
              <a:avLst/>
              <a:gdLst>
                <a:gd name="textAreaLeft" fmla="*/ 0 w 158760"/>
                <a:gd name="textAreaRight" fmla="*/ 160920 w 158760"/>
                <a:gd name="textAreaTop" fmla="*/ 0 h 335880"/>
                <a:gd name="textAreaBottom" fmla="*/ 338040 h 33588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5" name="Freeform 33"/>
            <p:cNvSpPr/>
            <p:nvPr/>
          </p:nvSpPr>
          <p:spPr>
            <a:xfrm>
              <a:off x="603000" y="4929120"/>
              <a:ext cx="96840" cy="611640"/>
            </a:xfrm>
            <a:custGeom>
              <a:avLst/>
              <a:gdLst>
                <a:gd name="textAreaLeft" fmla="*/ 0 w 96840"/>
                <a:gd name="textAreaRight" fmla="*/ 99000 w 96840"/>
                <a:gd name="textAreaTop" fmla="*/ 0 h 611640"/>
                <a:gd name="textAreaBottom" fmla="*/ 613800 h 6116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6" name="Freeform 34"/>
            <p:cNvSpPr/>
            <p:nvPr/>
          </p:nvSpPr>
          <p:spPr>
            <a:xfrm>
              <a:off x="1168560" y="3774960"/>
              <a:ext cx="1690200" cy="3258000"/>
            </a:xfrm>
            <a:custGeom>
              <a:avLst/>
              <a:gdLst>
                <a:gd name="textAreaLeft" fmla="*/ 0 w 1690200"/>
                <a:gd name="textAreaRight" fmla="*/ 1692360 w 1690200"/>
                <a:gd name="textAreaTop" fmla="*/ 0 h 3258000"/>
                <a:gd name="textAreaBottom" fmla="*/ 3260160 h 32580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7" name="Freeform 35"/>
            <p:cNvSpPr/>
            <p:nvPr/>
          </p:nvSpPr>
          <p:spPr>
            <a:xfrm>
              <a:off x="1288080" y="7920360"/>
              <a:ext cx="142560" cy="301320"/>
            </a:xfrm>
            <a:custGeom>
              <a:avLst/>
              <a:gdLst>
                <a:gd name="textAreaLeft" fmla="*/ 0 w 142560"/>
                <a:gd name="textAreaRight" fmla="*/ 144720 w 142560"/>
                <a:gd name="textAreaTop" fmla="*/ 0 h 301320"/>
                <a:gd name="textAreaBottom" fmla="*/ 303480 h 3013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8" name="Freeform 36"/>
            <p:cNvSpPr/>
            <p:nvPr/>
          </p:nvSpPr>
          <p:spPr>
            <a:xfrm>
              <a:off x="1168560" y="7076520"/>
              <a:ext cx="163440" cy="807120"/>
            </a:xfrm>
            <a:custGeom>
              <a:avLst/>
              <a:gdLst>
                <a:gd name="textAreaLeft" fmla="*/ 0 w 163440"/>
                <a:gd name="textAreaRight" fmla="*/ 165600 w 163440"/>
                <a:gd name="textAreaTop" fmla="*/ 0 h 807120"/>
                <a:gd name="textAreaBottom" fmla="*/ 809280 h 8071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9" name="Freeform 37"/>
            <p:cNvSpPr/>
            <p:nvPr/>
          </p:nvSpPr>
          <p:spPr>
            <a:xfrm>
              <a:off x="1168560" y="6927120"/>
              <a:ext cx="43920" cy="271440"/>
            </a:xfrm>
            <a:custGeom>
              <a:avLst/>
              <a:gdLst>
                <a:gd name="textAreaLeft" fmla="*/ 0 w 43920"/>
                <a:gd name="textAreaRight" fmla="*/ 46080 w 43920"/>
                <a:gd name="textAreaTop" fmla="*/ 0 h 271440"/>
                <a:gd name="textAreaBottom" fmla="*/ 273600 h 27144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0" name="Freeform 38"/>
            <p:cNvSpPr/>
            <p:nvPr/>
          </p:nvSpPr>
          <p:spPr>
            <a:xfrm>
              <a:off x="1207440" y="7587000"/>
              <a:ext cx="250920" cy="634680"/>
            </a:xfrm>
            <a:custGeom>
              <a:avLst/>
              <a:gdLst>
                <a:gd name="textAreaLeft" fmla="*/ 0 w 250920"/>
                <a:gd name="textAreaRight" fmla="*/ 253080 w 250920"/>
                <a:gd name="textAreaTop" fmla="*/ 0 h 634680"/>
                <a:gd name="textAreaBottom" fmla="*/ 636840 h 6346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51" name="Rectangle 6"/>
          <p:cNvSpPr/>
          <p:nvPr/>
        </p:nvSpPr>
        <p:spPr>
          <a:xfrm>
            <a:off x="0" y="0"/>
            <a:ext cx="217440" cy="82274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roup 22"/>
          <p:cNvGrpSpPr/>
          <p:nvPr/>
        </p:nvGrpSpPr>
        <p:grpSpPr>
          <a:xfrm>
            <a:off x="0" y="274320"/>
            <a:ext cx="3419640" cy="7964280"/>
            <a:chOff x="0" y="274320"/>
            <a:chExt cx="3419640" cy="7964280"/>
          </a:xfrm>
        </p:grpSpPr>
        <p:sp>
          <p:nvSpPr>
            <p:cNvPr id="391" name="Freeform 11"/>
            <p:cNvSpPr/>
            <p:nvPr/>
          </p:nvSpPr>
          <p:spPr>
            <a:xfrm>
              <a:off x="0" y="3089880"/>
              <a:ext cx="118440" cy="749160"/>
            </a:xfrm>
            <a:custGeom>
              <a:avLst/>
              <a:gdLst>
                <a:gd name="textAreaLeft" fmla="*/ 0 w 118440"/>
                <a:gd name="textAreaRight" fmla="*/ 120600 w 118440"/>
                <a:gd name="textAreaTop" fmla="*/ 0 h 749160"/>
                <a:gd name="textAreaBottom" fmla="*/ 751320 h 74916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2" name="Freeform 12"/>
            <p:cNvSpPr/>
            <p:nvPr/>
          </p:nvSpPr>
          <p:spPr>
            <a:xfrm>
              <a:off x="154440" y="3787920"/>
              <a:ext cx="774000" cy="2784600"/>
            </a:xfrm>
            <a:custGeom>
              <a:avLst/>
              <a:gdLst>
                <a:gd name="textAreaLeft" fmla="*/ 0 w 774000"/>
                <a:gd name="textAreaRight" fmla="*/ 776160 w 774000"/>
                <a:gd name="textAreaTop" fmla="*/ 0 h 2784600"/>
                <a:gd name="textAreaBottom" fmla="*/ 2786760 h 27846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3" name="Freeform 13"/>
            <p:cNvSpPr/>
            <p:nvPr/>
          </p:nvSpPr>
          <p:spPr>
            <a:xfrm>
              <a:off x="968400" y="6536520"/>
              <a:ext cx="729000" cy="1702080"/>
            </a:xfrm>
            <a:custGeom>
              <a:avLst/>
              <a:gdLst>
                <a:gd name="textAreaLeft" fmla="*/ 0 w 729000"/>
                <a:gd name="textAreaRight" fmla="*/ 731160 w 729000"/>
                <a:gd name="textAreaTop" fmla="*/ 0 h 1702080"/>
                <a:gd name="textAreaBottom" fmla="*/ 1704240 h 17020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4" name="Freeform 14"/>
            <p:cNvSpPr/>
            <p:nvPr/>
          </p:nvSpPr>
          <p:spPr>
            <a:xfrm>
              <a:off x="1151640" y="7804440"/>
              <a:ext cx="203760" cy="433800"/>
            </a:xfrm>
            <a:custGeom>
              <a:avLst/>
              <a:gdLst>
                <a:gd name="textAreaLeft" fmla="*/ 0 w 203760"/>
                <a:gd name="textAreaRight" fmla="*/ 205920 w 203760"/>
                <a:gd name="textAreaTop" fmla="*/ 0 h 433800"/>
                <a:gd name="textAreaBottom" fmla="*/ 435960 h 43380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5" name="Freeform 15"/>
            <p:cNvSpPr/>
            <p:nvPr/>
          </p:nvSpPr>
          <p:spPr>
            <a:xfrm>
              <a:off x="120600" y="3841560"/>
              <a:ext cx="984240" cy="3992040"/>
            </a:xfrm>
            <a:custGeom>
              <a:avLst/>
              <a:gdLst>
                <a:gd name="textAreaLeft" fmla="*/ 0 w 984240"/>
                <a:gd name="textAreaRight" fmla="*/ 986400 w 984240"/>
                <a:gd name="textAreaTop" fmla="*/ 0 h 3992040"/>
                <a:gd name="textAreaBottom" fmla="*/ 3994200 h 39920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6" name="Freeform 16"/>
            <p:cNvSpPr/>
            <p:nvPr/>
          </p:nvSpPr>
          <p:spPr>
            <a:xfrm>
              <a:off x="27000" y="274320"/>
              <a:ext cx="125280" cy="3511440"/>
            </a:xfrm>
            <a:custGeom>
              <a:avLst/>
              <a:gdLst>
                <a:gd name="textAreaLeft" fmla="*/ 0 w 125280"/>
                <a:gd name="textAreaRight" fmla="*/ 127440 w 125280"/>
                <a:gd name="textAreaTop" fmla="*/ 0 h 3511440"/>
                <a:gd name="textAreaBottom" fmla="*/ 3513600 h 351144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7" name="Freeform 17"/>
            <p:cNvSpPr/>
            <p:nvPr/>
          </p:nvSpPr>
          <p:spPr>
            <a:xfrm>
              <a:off x="93960" y="3533040"/>
              <a:ext cx="91800" cy="590400"/>
            </a:xfrm>
            <a:custGeom>
              <a:avLst/>
              <a:gdLst>
                <a:gd name="textAreaLeft" fmla="*/ 0 w 91800"/>
                <a:gd name="textAreaRight" fmla="*/ 93960 w 91800"/>
                <a:gd name="textAreaTop" fmla="*/ 0 h 590400"/>
                <a:gd name="textAreaBottom" fmla="*/ 592560 h 5904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8" name="Freeform 18"/>
            <p:cNvSpPr/>
            <p:nvPr/>
          </p:nvSpPr>
          <p:spPr>
            <a:xfrm>
              <a:off x="923760" y="6574320"/>
              <a:ext cx="226080" cy="1227960"/>
            </a:xfrm>
            <a:custGeom>
              <a:avLst/>
              <a:gdLst>
                <a:gd name="textAreaLeft" fmla="*/ 0 w 226080"/>
                <a:gd name="textAreaRight" fmla="*/ 228240 w 226080"/>
                <a:gd name="textAreaTop" fmla="*/ 0 h 1227960"/>
                <a:gd name="textAreaBottom" fmla="*/ 1230120 h 12279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9" name="Freeform 19"/>
            <p:cNvSpPr/>
            <p:nvPr/>
          </p:nvSpPr>
          <p:spPr>
            <a:xfrm>
              <a:off x="930240" y="1678680"/>
              <a:ext cx="2489400" cy="4855320"/>
            </a:xfrm>
            <a:custGeom>
              <a:avLst/>
              <a:gdLst>
                <a:gd name="textAreaLeft" fmla="*/ 0 w 2489400"/>
                <a:gd name="textAreaRight" fmla="*/ 2491560 w 2489400"/>
                <a:gd name="textAreaTop" fmla="*/ 0 h 4855320"/>
                <a:gd name="textAreaBottom" fmla="*/ 4857480 h 485532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0" name="Freeform 20"/>
            <p:cNvSpPr/>
            <p:nvPr/>
          </p:nvSpPr>
          <p:spPr>
            <a:xfrm>
              <a:off x="1107000" y="7835760"/>
              <a:ext cx="192240" cy="402480"/>
            </a:xfrm>
            <a:custGeom>
              <a:avLst/>
              <a:gdLst>
                <a:gd name="textAreaLeft" fmla="*/ 0 w 192240"/>
                <a:gd name="textAreaRight" fmla="*/ 194400 w 192240"/>
                <a:gd name="textAreaTop" fmla="*/ 0 h 402480"/>
                <a:gd name="textAreaBottom" fmla="*/ 404640 h 4024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1" name="Freeform 21"/>
            <p:cNvSpPr/>
            <p:nvPr/>
          </p:nvSpPr>
          <p:spPr>
            <a:xfrm>
              <a:off x="923760" y="6431400"/>
              <a:ext cx="42480" cy="263880"/>
            </a:xfrm>
            <a:custGeom>
              <a:avLst/>
              <a:gdLst>
                <a:gd name="textAreaLeft" fmla="*/ 0 w 42480"/>
                <a:gd name="textAreaRight" fmla="*/ 44640 w 42480"/>
                <a:gd name="textAreaTop" fmla="*/ 0 h 263880"/>
                <a:gd name="textAreaBottom" fmla="*/ 266040 h 26388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2" name="Freeform 22"/>
            <p:cNvSpPr/>
            <p:nvPr/>
          </p:nvSpPr>
          <p:spPr>
            <a:xfrm>
              <a:off x="1019880" y="7493760"/>
              <a:ext cx="284040" cy="744840"/>
            </a:xfrm>
            <a:custGeom>
              <a:avLst/>
              <a:gdLst>
                <a:gd name="textAreaLeft" fmla="*/ 0 w 284040"/>
                <a:gd name="textAreaRight" fmla="*/ 286200 w 284040"/>
                <a:gd name="textAreaTop" fmla="*/ 0 h 744840"/>
                <a:gd name="textAreaBottom" fmla="*/ 747000 h 74484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03" name="Group 9"/>
          <p:cNvGrpSpPr/>
          <p:nvPr/>
        </p:nvGrpSpPr>
        <p:grpSpPr>
          <a:xfrm>
            <a:off x="32760" y="-1080"/>
            <a:ext cx="2826000" cy="8222760"/>
            <a:chOff x="32760" y="-1080"/>
            <a:chExt cx="2826000" cy="8222760"/>
          </a:xfrm>
        </p:grpSpPr>
        <p:sp>
          <p:nvSpPr>
            <p:cNvPr id="404" name="Freeform 27"/>
            <p:cNvSpPr/>
            <p:nvPr/>
          </p:nvSpPr>
          <p:spPr>
            <a:xfrm>
              <a:off x="32760" y="-1080"/>
              <a:ext cx="591120" cy="5279040"/>
            </a:xfrm>
            <a:custGeom>
              <a:avLst/>
              <a:gdLst>
                <a:gd name="textAreaLeft" fmla="*/ 0 w 591120"/>
                <a:gd name="textAreaRight" fmla="*/ 593280 w 591120"/>
                <a:gd name="textAreaTop" fmla="*/ 0 h 5279040"/>
                <a:gd name="textAreaBottom" fmla="*/ 5281200 h 52790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5" name="Freeform 28"/>
            <p:cNvSpPr/>
            <p:nvPr/>
          </p:nvSpPr>
          <p:spPr>
            <a:xfrm>
              <a:off x="660240" y="5179680"/>
              <a:ext cx="505800" cy="1894680"/>
            </a:xfrm>
            <a:custGeom>
              <a:avLst/>
              <a:gdLst>
                <a:gd name="textAreaLeft" fmla="*/ 0 w 505800"/>
                <a:gd name="textAreaRight" fmla="*/ 507960 w 505800"/>
                <a:gd name="textAreaTop" fmla="*/ 0 h 1894680"/>
                <a:gd name="textAreaBottom" fmla="*/ 1896840 h 189468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6" name="Freeform 29"/>
            <p:cNvSpPr/>
            <p:nvPr/>
          </p:nvSpPr>
          <p:spPr>
            <a:xfrm>
              <a:off x="1207440" y="7035120"/>
              <a:ext cx="515160" cy="1186560"/>
            </a:xfrm>
            <a:custGeom>
              <a:avLst/>
              <a:gdLst>
                <a:gd name="textAreaLeft" fmla="*/ 0 w 515160"/>
                <a:gd name="textAreaRight" fmla="*/ 517320 w 515160"/>
                <a:gd name="textAreaTop" fmla="*/ 0 h 1186560"/>
                <a:gd name="textAreaBottom" fmla="*/ 1188720 h 11865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7" name="Freeform 30"/>
            <p:cNvSpPr/>
            <p:nvPr/>
          </p:nvSpPr>
          <p:spPr>
            <a:xfrm>
              <a:off x="625680" y="5237280"/>
              <a:ext cx="659880" cy="2680920"/>
            </a:xfrm>
            <a:custGeom>
              <a:avLst/>
              <a:gdLst>
                <a:gd name="textAreaLeft" fmla="*/ 0 w 659880"/>
                <a:gd name="textAreaRight" fmla="*/ 662040 w 659880"/>
                <a:gd name="textAreaTop" fmla="*/ 0 h 2680920"/>
                <a:gd name="textAreaBottom" fmla="*/ 2683080 h 268092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8" name="Freeform 31"/>
            <p:cNvSpPr/>
            <p:nvPr/>
          </p:nvSpPr>
          <p:spPr>
            <a:xfrm>
              <a:off x="561600" y="1546920"/>
              <a:ext cx="207000" cy="3630600"/>
            </a:xfrm>
            <a:custGeom>
              <a:avLst/>
              <a:gdLst>
                <a:gd name="textAreaLeft" fmla="*/ 0 w 207000"/>
                <a:gd name="textAreaRight" fmla="*/ 209160 w 207000"/>
                <a:gd name="textAreaTop" fmla="*/ 0 h 3630600"/>
                <a:gd name="textAreaBottom" fmla="*/ 3632760 h 363060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9" name="Freeform 32"/>
            <p:cNvSpPr/>
            <p:nvPr/>
          </p:nvSpPr>
          <p:spPr>
            <a:xfrm>
              <a:off x="1334160" y="7885800"/>
              <a:ext cx="158760" cy="335880"/>
            </a:xfrm>
            <a:custGeom>
              <a:avLst/>
              <a:gdLst>
                <a:gd name="textAreaLeft" fmla="*/ 0 w 158760"/>
                <a:gd name="textAreaRight" fmla="*/ 160920 w 158760"/>
                <a:gd name="textAreaTop" fmla="*/ 0 h 335880"/>
                <a:gd name="textAreaBottom" fmla="*/ 338040 h 33588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0" name="Freeform 33"/>
            <p:cNvSpPr/>
            <p:nvPr/>
          </p:nvSpPr>
          <p:spPr>
            <a:xfrm>
              <a:off x="603000" y="4929120"/>
              <a:ext cx="96840" cy="611640"/>
            </a:xfrm>
            <a:custGeom>
              <a:avLst/>
              <a:gdLst>
                <a:gd name="textAreaLeft" fmla="*/ 0 w 96840"/>
                <a:gd name="textAreaRight" fmla="*/ 99000 w 96840"/>
                <a:gd name="textAreaTop" fmla="*/ 0 h 611640"/>
                <a:gd name="textAreaBottom" fmla="*/ 613800 h 6116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1" name="Freeform 34"/>
            <p:cNvSpPr/>
            <p:nvPr/>
          </p:nvSpPr>
          <p:spPr>
            <a:xfrm>
              <a:off x="1168560" y="3774960"/>
              <a:ext cx="1690200" cy="3258000"/>
            </a:xfrm>
            <a:custGeom>
              <a:avLst/>
              <a:gdLst>
                <a:gd name="textAreaLeft" fmla="*/ 0 w 1690200"/>
                <a:gd name="textAreaRight" fmla="*/ 1692360 w 1690200"/>
                <a:gd name="textAreaTop" fmla="*/ 0 h 3258000"/>
                <a:gd name="textAreaBottom" fmla="*/ 3260160 h 32580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2" name="Freeform 35"/>
            <p:cNvSpPr/>
            <p:nvPr/>
          </p:nvSpPr>
          <p:spPr>
            <a:xfrm>
              <a:off x="1288080" y="7920360"/>
              <a:ext cx="142560" cy="301320"/>
            </a:xfrm>
            <a:custGeom>
              <a:avLst/>
              <a:gdLst>
                <a:gd name="textAreaLeft" fmla="*/ 0 w 142560"/>
                <a:gd name="textAreaRight" fmla="*/ 144720 w 142560"/>
                <a:gd name="textAreaTop" fmla="*/ 0 h 301320"/>
                <a:gd name="textAreaBottom" fmla="*/ 303480 h 3013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3" name="Freeform 36"/>
            <p:cNvSpPr/>
            <p:nvPr/>
          </p:nvSpPr>
          <p:spPr>
            <a:xfrm>
              <a:off x="1168560" y="7076520"/>
              <a:ext cx="163440" cy="807120"/>
            </a:xfrm>
            <a:custGeom>
              <a:avLst/>
              <a:gdLst>
                <a:gd name="textAreaLeft" fmla="*/ 0 w 163440"/>
                <a:gd name="textAreaRight" fmla="*/ 165600 w 163440"/>
                <a:gd name="textAreaTop" fmla="*/ 0 h 807120"/>
                <a:gd name="textAreaBottom" fmla="*/ 809280 h 8071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4" name="Freeform 37"/>
            <p:cNvSpPr/>
            <p:nvPr/>
          </p:nvSpPr>
          <p:spPr>
            <a:xfrm>
              <a:off x="1168560" y="6927120"/>
              <a:ext cx="43920" cy="271440"/>
            </a:xfrm>
            <a:custGeom>
              <a:avLst/>
              <a:gdLst>
                <a:gd name="textAreaLeft" fmla="*/ 0 w 43920"/>
                <a:gd name="textAreaRight" fmla="*/ 46080 w 43920"/>
                <a:gd name="textAreaTop" fmla="*/ 0 h 271440"/>
                <a:gd name="textAreaBottom" fmla="*/ 273600 h 27144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5" name="Freeform 38"/>
            <p:cNvSpPr/>
            <p:nvPr/>
          </p:nvSpPr>
          <p:spPr>
            <a:xfrm>
              <a:off x="1207440" y="7587000"/>
              <a:ext cx="250920" cy="634680"/>
            </a:xfrm>
            <a:custGeom>
              <a:avLst/>
              <a:gdLst>
                <a:gd name="textAreaLeft" fmla="*/ 0 w 250920"/>
                <a:gd name="textAreaRight" fmla="*/ 253080 w 250920"/>
                <a:gd name="textAreaTop" fmla="*/ 0 h 634680"/>
                <a:gd name="textAreaBottom" fmla="*/ 636840 h 6346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16" name="Rectangle 6"/>
          <p:cNvSpPr/>
          <p:nvPr/>
        </p:nvSpPr>
        <p:spPr>
          <a:xfrm>
            <a:off x="0" y="0"/>
            <a:ext cx="217440" cy="82274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roup 22"/>
          <p:cNvGrpSpPr/>
          <p:nvPr/>
        </p:nvGrpSpPr>
        <p:grpSpPr>
          <a:xfrm>
            <a:off x="0" y="274320"/>
            <a:ext cx="3419640" cy="7964280"/>
            <a:chOff x="0" y="274320"/>
            <a:chExt cx="3419640" cy="7964280"/>
          </a:xfrm>
        </p:grpSpPr>
        <p:sp>
          <p:nvSpPr>
            <p:cNvPr id="456" name="Freeform 11"/>
            <p:cNvSpPr/>
            <p:nvPr/>
          </p:nvSpPr>
          <p:spPr>
            <a:xfrm>
              <a:off x="0" y="3089880"/>
              <a:ext cx="118440" cy="749160"/>
            </a:xfrm>
            <a:custGeom>
              <a:avLst/>
              <a:gdLst>
                <a:gd name="textAreaLeft" fmla="*/ 0 w 118440"/>
                <a:gd name="textAreaRight" fmla="*/ 120600 w 118440"/>
                <a:gd name="textAreaTop" fmla="*/ 0 h 749160"/>
                <a:gd name="textAreaBottom" fmla="*/ 751320 h 74916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7" name="Freeform 12"/>
            <p:cNvSpPr/>
            <p:nvPr/>
          </p:nvSpPr>
          <p:spPr>
            <a:xfrm>
              <a:off x="154440" y="3787920"/>
              <a:ext cx="774000" cy="2784600"/>
            </a:xfrm>
            <a:custGeom>
              <a:avLst/>
              <a:gdLst>
                <a:gd name="textAreaLeft" fmla="*/ 0 w 774000"/>
                <a:gd name="textAreaRight" fmla="*/ 776160 w 774000"/>
                <a:gd name="textAreaTop" fmla="*/ 0 h 2784600"/>
                <a:gd name="textAreaBottom" fmla="*/ 2786760 h 27846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8" name="Freeform 13"/>
            <p:cNvSpPr/>
            <p:nvPr/>
          </p:nvSpPr>
          <p:spPr>
            <a:xfrm>
              <a:off x="968400" y="6536520"/>
              <a:ext cx="729000" cy="1702080"/>
            </a:xfrm>
            <a:custGeom>
              <a:avLst/>
              <a:gdLst>
                <a:gd name="textAreaLeft" fmla="*/ 0 w 729000"/>
                <a:gd name="textAreaRight" fmla="*/ 731160 w 729000"/>
                <a:gd name="textAreaTop" fmla="*/ 0 h 1702080"/>
                <a:gd name="textAreaBottom" fmla="*/ 1704240 h 17020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9" name="Freeform 14"/>
            <p:cNvSpPr/>
            <p:nvPr/>
          </p:nvSpPr>
          <p:spPr>
            <a:xfrm>
              <a:off x="1151640" y="7804440"/>
              <a:ext cx="203760" cy="433800"/>
            </a:xfrm>
            <a:custGeom>
              <a:avLst/>
              <a:gdLst>
                <a:gd name="textAreaLeft" fmla="*/ 0 w 203760"/>
                <a:gd name="textAreaRight" fmla="*/ 205920 w 203760"/>
                <a:gd name="textAreaTop" fmla="*/ 0 h 433800"/>
                <a:gd name="textAreaBottom" fmla="*/ 435960 h 43380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0" name="Freeform 15"/>
            <p:cNvSpPr/>
            <p:nvPr/>
          </p:nvSpPr>
          <p:spPr>
            <a:xfrm>
              <a:off x="120600" y="3841560"/>
              <a:ext cx="984240" cy="3992040"/>
            </a:xfrm>
            <a:custGeom>
              <a:avLst/>
              <a:gdLst>
                <a:gd name="textAreaLeft" fmla="*/ 0 w 984240"/>
                <a:gd name="textAreaRight" fmla="*/ 986400 w 984240"/>
                <a:gd name="textAreaTop" fmla="*/ 0 h 3992040"/>
                <a:gd name="textAreaBottom" fmla="*/ 3994200 h 39920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1" name="Freeform 16"/>
            <p:cNvSpPr/>
            <p:nvPr/>
          </p:nvSpPr>
          <p:spPr>
            <a:xfrm>
              <a:off x="27000" y="274320"/>
              <a:ext cx="125280" cy="3511440"/>
            </a:xfrm>
            <a:custGeom>
              <a:avLst/>
              <a:gdLst>
                <a:gd name="textAreaLeft" fmla="*/ 0 w 125280"/>
                <a:gd name="textAreaRight" fmla="*/ 127440 w 125280"/>
                <a:gd name="textAreaTop" fmla="*/ 0 h 3511440"/>
                <a:gd name="textAreaBottom" fmla="*/ 3513600 h 351144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2" name="Freeform 17"/>
            <p:cNvSpPr/>
            <p:nvPr/>
          </p:nvSpPr>
          <p:spPr>
            <a:xfrm>
              <a:off x="93960" y="3533040"/>
              <a:ext cx="91800" cy="590400"/>
            </a:xfrm>
            <a:custGeom>
              <a:avLst/>
              <a:gdLst>
                <a:gd name="textAreaLeft" fmla="*/ 0 w 91800"/>
                <a:gd name="textAreaRight" fmla="*/ 93960 w 91800"/>
                <a:gd name="textAreaTop" fmla="*/ 0 h 590400"/>
                <a:gd name="textAreaBottom" fmla="*/ 592560 h 5904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3" name="Freeform 18"/>
            <p:cNvSpPr/>
            <p:nvPr/>
          </p:nvSpPr>
          <p:spPr>
            <a:xfrm>
              <a:off x="923760" y="6574320"/>
              <a:ext cx="226080" cy="1227960"/>
            </a:xfrm>
            <a:custGeom>
              <a:avLst/>
              <a:gdLst>
                <a:gd name="textAreaLeft" fmla="*/ 0 w 226080"/>
                <a:gd name="textAreaRight" fmla="*/ 228240 w 226080"/>
                <a:gd name="textAreaTop" fmla="*/ 0 h 1227960"/>
                <a:gd name="textAreaBottom" fmla="*/ 1230120 h 12279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4" name="Freeform 19"/>
            <p:cNvSpPr/>
            <p:nvPr/>
          </p:nvSpPr>
          <p:spPr>
            <a:xfrm>
              <a:off x="930240" y="1678680"/>
              <a:ext cx="2489400" cy="4855320"/>
            </a:xfrm>
            <a:custGeom>
              <a:avLst/>
              <a:gdLst>
                <a:gd name="textAreaLeft" fmla="*/ 0 w 2489400"/>
                <a:gd name="textAreaRight" fmla="*/ 2491560 w 2489400"/>
                <a:gd name="textAreaTop" fmla="*/ 0 h 4855320"/>
                <a:gd name="textAreaBottom" fmla="*/ 4857480 h 485532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5" name="Freeform 20"/>
            <p:cNvSpPr/>
            <p:nvPr/>
          </p:nvSpPr>
          <p:spPr>
            <a:xfrm>
              <a:off x="1107000" y="7835760"/>
              <a:ext cx="192240" cy="402480"/>
            </a:xfrm>
            <a:custGeom>
              <a:avLst/>
              <a:gdLst>
                <a:gd name="textAreaLeft" fmla="*/ 0 w 192240"/>
                <a:gd name="textAreaRight" fmla="*/ 194400 w 192240"/>
                <a:gd name="textAreaTop" fmla="*/ 0 h 402480"/>
                <a:gd name="textAreaBottom" fmla="*/ 404640 h 4024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6" name="Freeform 21"/>
            <p:cNvSpPr/>
            <p:nvPr/>
          </p:nvSpPr>
          <p:spPr>
            <a:xfrm>
              <a:off x="923760" y="6431400"/>
              <a:ext cx="42480" cy="263880"/>
            </a:xfrm>
            <a:custGeom>
              <a:avLst/>
              <a:gdLst>
                <a:gd name="textAreaLeft" fmla="*/ 0 w 42480"/>
                <a:gd name="textAreaRight" fmla="*/ 44640 w 42480"/>
                <a:gd name="textAreaTop" fmla="*/ 0 h 263880"/>
                <a:gd name="textAreaBottom" fmla="*/ 266040 h 26388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7" name="Freeform 22"/>
            <p:cNvSpPr/>
            <p:nvPr/>
          </p:nvSpPr>
          <p:spPr>
            <a:xfrm>
              <a:off x="1019880" y="7493760"/>
              <a:ext cx="284040" cy="744840"/>
            </a:xfrm>
            <a:custGeom>
              <a:avLst/>
              <a:gdLst>
                <a:gd name="textAreaLeft" fmla="*/ 0 w 284040"/>
                <a:gd name="textAreaRight" fmla="*/ 286200 w 284040"/>
                <a:gd name="textAreaTop" fmla="*/ 0 h 744840"/>
                <a:gd name="textAreaBottom" fmla="*/ 747000 h 74484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68" name="Group 9"/>
          <p:cNvGrpSpPr/>
          <p:nvPr/>
        </p:nvGrpSpPr>
        <p:grpSpPr>
          <a:xfrm>
            <a:off x="32760" y="-1080"/>
            <a:ext cx="2826000" cy="8222760"/>
            <a:chOff x="32760" y="-1080"/>
            <a:chExt cx="2826000" cy="8222760"/>
          </a:xfrm>
        </p:grpSpPr>
        <p:sp>
          <p:nvSpPr>
            <p:cNvPr id="469" name="Freeform 27"/>
            <p:cNvSpPr/>
            <p:nvPr/>
          </p:nvSpPr>
          <p:spPr>
            <a:xfrm>
              <a:off x="32760" y="-1080"/>
              <a:ext cx="591120" cy="5279040"/>
            </a:xfrm>
            <a:custGeom>
              <a:avLst/>
              <a:gdLst>
                <a:gd name="textAreaLeft" fmla="*/ 0 w 591120"/>
                <a:gd name="textAreaRight" fmla="*/ 593280 w 591120"/>
                <a:gd name="textAreaTop" fmla="*/ 0 h 5279040"/>
                <a:gd name="textAreaBottom" fmla="*/ 5281200 h 52790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0" name="Freeform 28"/>
            <p:cNvSpPr/>
            <p:nvPr/>
          </p:nvSpPr>
          <p:spPr>
            <a:xfrm>
              <a:off x="660240" y="5179680"/>
              <a:ext cx="505800" cy="1894680"/>
            </a:xfrm>
            <a:custGeom>
              <a:avLst/>
              <a:gdLst>
                <a:gd name="textAreaLeft" fmla="*/ 0 w 505800"/>
                <a:gd name="textAreaRight" fmla="*/ 507960 w 505800"/>
                <a:gd name="textAreaTop" fmla="*/ 0 h 1894680"/>
                <a:gd name="textAreaBottom" fmla="*/ 1896840 h 189468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1" name="Freeform 29"/>
            <p:cNvSpPr/>
            <p:nvPr/>
          </p:nvSpPr>
          <p:spPr>
            <a:xfrm>
              <a:off x="1207440" y="7035120"/>
              <a:ext cx="515160" cy="1186560"/>
            </a:xfrm>
            <a:custGeom>
              <a:avLst/>
              <a:gdLst>
                <a:gd name="textAreaLeft" fmla="*/ 0 w 515160"/>
                <a:gd name="textAreaRight" fmla="*/ 517320 w 515160"/>
                <a:gd name="textAreaTop" fmla="*/ 0 h 1186560"/>
                <a:gd name="textAreaBottom" fmla="*/ 1188720 h 11865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2" name="Freeform 30"/>
            <p:cNvSpPr/>
            <p:nvPr/>
          </p:nvSpPr>
          <p:spPr>
            <a:xfrm>
              <a:off x="625680" y="5237280"/>
              <a:ext cx="659880" cy="2680920"/>
            </a:xfrm>
            <a:custGeom>
              <a:avLst/>
              <a:gdLst>
                <a:gd name="textAreaLeft" fmla="*/ 0 w 659880"/>
                <a:gd name="textAreaRight" fmla="*/ 662040 w 659880"/>
                <a:gd name="textAreaTop" fmla="*/ 0 h 2680920"/>
                <a:gd name="textAreaBottom" fmla="*/ 2683080 h 268092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3" name="Freeform 31"/>
            <p:cNvSpPr/>
            <p:nvPr/>
          </p:nvSpPr>
          <p:spPr>
            <a:xfrm>
              <a:off x="561600" y="1546920"/>
              <a:ext cx="207000" cy="3630600"/>
            </a:xfrm>
            <a:custGeom>
              <a:avLst/>
              <a:gdLst>
                <a:gd name="textAreaLeft" fmla="*/ 0 w 207000"/>
                <a:gd name="textAreaRight" fmla="*/ 209160 w 207000"/>
                <a:gd name="textAreaTop" fmla="*/ 0 h 3630600"/>
                <a:gd name="textAreaBottom" fmla="*/ 3632760 h 363060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4" name="Freeform 32"/>
            <p:cNvSpPr/>
            <p:nvPr/>
          </p:nvSpPr>
          <p:spPr>
            <a:xfrm>
              <a:off x="1334160" y="7885800"/>
              <a:ext cx="158760" cy="335880"/>
            </a:xfrm>
            <a:custGeom>
              <a:avLst/>
              <a:gdLst>
                <a:gd name="textAreaLeft" fmla="*/ 0 w 158760"/>
                <a:gd name="textAreaRight" fmla="*/ 160920 w 158760"/>
                <a:gd name="textAreaTop" fmla="*/ 0 h 335880"/>
                <a:gd name="textAreaBottom" fmla="*/ 338040 h 33588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5" name="Freeform 33"/>
            <p:cNvSpPr/>
            <p:nvPr/>
          </p:nvSpPr>
          <p:spPr>
            <a:xfrm>
              <a:off x="603000" y="4929120"/>
              <a:ext cx="96840" cy="611640"/>
            </a:xfrm>
            <a:custGeom>
              <a:avLst/>
              <a:gdLst>
                <a:gd name="textAreaLeft" fmla="*/ 0 w 96840"/>
                <a:gd name="textAreaRight" fmla="*/ 99000 w 96840"/>
                <a:gd name="textAreaTop" fmla="*/ 0 h 611640"/>
                <a:gd name="textAreaBottom" fmla="*/ 613800 h 6116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6" name="Freeform 34"/>
            <p:cNvSpPr/>
            <p:nvPr/>
          </p:nvSpPr>
          <p:spPr>
            <a:xfrm>
              <a:off x="1168560" y="3774960"/>
              <a:ext cx="1690200" cy="3258000"/>
            </a:xfrm>
            <a:custGeom>
              <a:avLst/>
              <a:gdLst>
                <a:gd name="textAreaLeft" fmla="*/ 0 w 1690200"/>
                <a:gd name="textAreaRight" fmla="*/ 1692360 w 1690200"/>
                <a:gd name="textAreaTop" fmla="*/ 0 h 3258000"/>
                <a:gd name="textAreaBottom" fmla="*/ 3260160 h 32580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7" name="Freeform 35"/>
            <p:cNvSpPr/>
            <p:nvPr/>
          </p:nvSpPr>
          <p:spPr>
            <a:xfrm>
              <a:off x="1288080" y="7920360"/>
              <a:ext cx="142560" cy="301320"/>
            </a:xfrm>
            <a:custGeom>
              <a:avLst/>
              <a:gdLst>
                <a:gd name="textAreaLeft" fmla="*/ 0 w 142560"/>
                <a:gd name="textAreaRight" fmla="*/ 144720 w 142560"/>
                <a:gd name="textAreaTop" fmla="*/ 0 h 301320"/>
                <a:gd name="textAreaBottom" fmla="*/ 303480 h 3013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8" name="Freeform 36"/>
            <p:cNvSpPr/>
            <p:nvPr/>
          </p:nvSpPr>
          <p:spPr>
            <a:xfrm>
              <a:off x="1168560" y="7076520"/>
              <a:ext cx="163440" cy="807120"/>
            </a:xfrm>
            <a:custGeom>
              <a:avLst/>
              <a:gdLst>
                <a:gd name="textAreaLeft" fmla="*/ 0 w 163440"/>
                <a:gd name="textAreaRight" fmla="*/ 165600 w 163440"/>
                <a:gd name="textAreaTop" fmla="*/ 0 h 807120"/>
                <a:gd name="textAreaBottom" fmla="*/ 809280 h 8071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9" name="Freeform 37"/>
            <p:cNvSpPr/>
            <p:nvPr/>
          </p:nvSpPr>
          <p:spPr>
            <a:xfrm>
              <a:off x="1168560" y="6927120"/>
              <a:ext cx="43920" cy="271440"/>
            </a:xfrm>
            <a:custGeom>
              <a:avLst/>
              <a:gdLst>
                <a:gd name="textAreaLeft" fmla="*/ 0 w 43920"/>
                <a:gd name="textAreaRight" fmla="*/ 46080 w 43920"/>
                <a:gd name="textAreaTop" fmla="*/ 0 h 271440"/>
                <a:gd name="textAreaBottom" fmla="*/ 273600 h 27144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0" name="Freeform 38"/>
            <p:cNvSpPr/>
            <p:nvPr/>
          </p:nvSpPr>
          <p:spPr>
            <a:xfrm>
              <a:off x="1207440" y="7587000"/>
              <a:ext cx="250920" cy="634680"/>
            </a:xfrm>
            <a:custGeom>
              <a:avLst/>
              <a:gdLst>
                <a:gd name="textAreaLeft" fmla="*/ 0 w 250920"/>
                <a:gd name="textAreaRight" fmla="*/ 253080 w 250920"/>
                <a:gd name="textAreaTop" fmla="*/ 0 h 634680"/>
                <a:gd name="textAreaBottom" fmla="*/ 636840 h 6346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81" name="Rectangle 6"/>
          <p:cNvSpPr/>
          <p:nvPr/>
        </p:nvSpPr>
        <p:spPr>
          <a:xfrm>
            <a:off x="0" y="0"/>
            <a:ext cx="217440" cy="82274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roup 22"/>
          <p:cNvGrpSpPr/>
          <p:nvPr/>
        </p:nvGrpSpPr>
        <p:grpSpPr>
          <a:xfrm>
            <a:off x="0" y="274320"/>
            <a:ext cx="3419640" cy="7964280"/>
            <a:chOff x="0" y="274320"/>
            <a:chExt cx="3419640" cy="7964280"/>
          </a:xfrm>
        </p:grpSpPr>
        <p:sp>
          <p:nvSpPr>
            <p:cNvPr id="521" name="Freeform 11"/>
            <p:cNvSpPr/>
            <p:nvPr/>
          </p:nvSpPr>
          <p:spPr>
            <a:xfrm>
              <a:off x="0" y="3089880"/>
              <a:ext cx="118440" cy="749160"/>
            </a:xfrm>
            <a:custGeom>
              <a:avLst/>
              <a:gdLst>
                <a:gd name="textAreaLeft" fmla="*/ 0 w 118440"/>
                <a:gd name="textAreaRight" fmla="*/ 120600 w 118440"/>
                <a:gd name="textAreaTop" fmla="*/ 0 h 749160"/>
                <a:gd name="textAreaBottom" fmla="*/ 751320 h 74916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2" name="Freeform 12"/>
            <p:cNvSpPr/>
            <p:nvPr/>
          </p:nvSpPr>
          <p:spPr>
            <a:xfrm>
              <a:off x="154440" y="3787920"/>
              <a:ext cx="774000" cy="2784600"/>
            </a:xfrm>
            <a:custGeom>
              <a:avLst/>
              <a:gdLst>
                <a:gd name="textAreaLeft" fmla="*/ 0 w 774000"/>
                <a:gd name="textAreaRight" fmla="*/ 776160 w 774000"/>
                <a:gd name="textAreaTop" fmla="*/ 0 h 2784600"/>
                <a:gd name="textAreaBottom" fmla="*/ 2786760 h 27846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3" name="Freeform 13"/>
            <p:cNvSpPr/>
            <p:nvPr/>
          </p:nvSpPr>
          <p:spPr>
            <a:xfrm>
              <a:off x="968400" y="6536520"/>
              <a:ext cx="729000" cy="1702080"/>
            </a:xfrm>
            <a:custGeom>
              <a:avLst/>
              <a:gdLst>
                <a:gd name="textAreaLeft" fmla="*/ 0 w 729000"/>
                <a:gd name="textAreaRight" fmla="*/ 731160 w 729000"/>
                <a:gd name="textAreaTop" fmla="*/ 0 h 1702080"/>
                <a:gd name="textAreaBottom" fmla="*/ 1704240 h 17020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4" name="Freeform 14"/>
            <p:cNvSpPr/>
            <p:nvPr/>
          </p:nvSpPr>
          <p:spPr>
            <a:xfrm>
              <a:off x="1151640" y="7804440"/>
              <a:ext cx="203760" cy="433800"/>
            </a:xfrm>
            <a:custGeom>
              <a:avLst/>
              <a:gdLst>
                <a:gd name="textAreaLeft" fmla="*/ 0 w 203760"/>
                <a:gd name="textAreaRight" fmla="*/ 205920 w 203760"/>
                <a:gd name="textAreaTop" fmla="*/ 0 h 433800"/>
                <a:gd name="textAreaBottom" fmla="*/ 435960 h 43380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5" name="Freeform 15"/>
            <p:cNvSpPr/>
            <p:nvPr/>
          </p:nvSpPr>
          <p:spPr>
            <a:xfrm>
              <a:off x="120600" y="3841560"/>
              <a:ext cx="984240" cy="3992040"/>
            </a:xfrm>
            <a:custGeom>
              <a:avLst/>
              <a:gdLst>
                <a:gd name="textAreaLeft" fmla="*/ 0 w 984240"/>
                <a:gd name="textAreaRight" fmla="*/ 986400 w 984240"/>
                <a:gd name="textAreaTop" fmla="*/ 0 h 3992040"/>
                <a:gd name="textAreaBottom" fmla="*/ 3994200 h 39920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6" name="Freeform 16"/>
            <p:cNvSpPr/>
            <p:nvPr/>
          </p:nvSpPr>
          <p:spPr>
            <a:xfrm>
              <a:off x="27000" y="274320"/>
              <a:ext cx="125280" cy="3511440"/>
            </a:xfrm>
            <a:custGeom>
              <a:avLst/>
              <a:gdLst>
                <a:gd name="textAreaLeft" fmla="*/ 0 w 125280"/>
                <a:gd name="textAreaRight" fmla="*/ 127440 w 125280"/>
                <a:gd name="textAreaTop" fmla="*/ 0 h 3511440"/>
                <a:gd name="textAreaBottom" fmla="*/ 3513600 h 351144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7" name="Freeform 17"/>
            <p:cNvSpPr/>
            <p:nvPr/>
          </p:nvSpPr>
          <p:spPr>
            <a:xfrm>
              <a:off x="93960" y="3533040"/>
              <a:ext cx="91800" cy="590400"/>
            </a:xfrm>
            <a:custGeom>
              <a:avLst/>
              <a:gdLst>
                <a:gd name="textAreaLeft" fmla="*/ 0 w 91800"/>
                <a:gd name="textAreaRight" fmla="*/ 93960 w 91800"/>
                <a:gd name="textAreaTop" fmla="*/ 0 h 590400"/>
                <a:gd name="textAreaBottom" fmla="*/ 592560 h 5904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8" name="Freeform 18"/>
            <p:cNvSpPr/>
            <p:nvPr/>
          </p:nvSpPr>
          <p:spPr>
            <a:xfrm>
              <a:off x="923760" y="6574320"/>
              <a:ext cx="226080" cy="1227960"/>
            </a:xfrm>
            <a:custGeom>
              <a:avLst/>
              <a:gdLst>
                <a:gd name="textAreaLeft" fmla="*/ 0 w 226080"/>
                <a:gd name="textAreaRight" fmla="*/ 228240 w 226080"/>
                <a:gd name="textAreaTop" fmla="*/ 0 h 1227960"/>
                <a:gd name="textAreaBottom" fmla="*/ 1230120 h 12279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9" name="Freeform 19"/>
            <p:cNvSpPr/>
            <p:nvPr/>
          </p:nvSpPr>
          <p:spPr>
            <a:xfrm>
              <a:off x="930240" y="1678680"/>
              <a:ext cx="2489400" cy="4855320"/>
            </a:xfrm>
            <a:custGeom>
              <a:avLst/>
              <a:gdLst>
                <a:gd name="textAreaLeft" fmla="*/ 0 w 2489400"/>
                <a:gd name="textAreaRight" fmla="*/ 2491560 w 2489400"/>
                <a:gd name="textAreaTop" fmla="*/ 0 h 4855320"/>
                <a:gd name="textAreaBottom" fmla="*/ 4857480 h 485532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0" name="Freeform 20"/>
            <p:cNvSpPr/>
            <p:nvPr/>
          </p:nvSpPr>
          <p:spPr>
            <a:xfrm>
              <a:off x="1107000" y="7835760"/>
              <a:ext cx="192240" cy="402480"/>
            </a:xfrm>
            <a:custGeom>
              <a:avLst/>
              <a:gdLst>
                <a:gd name="textAreaLeft" fmla="*/ 0 w 192240"/>
                <a:gd name="textAreaRight" fmla="*/ 194400 w 192240"/>
                <a:gd name="textAreaTop" fmla="*/ 0 h 402480"/>
                <a:gd name="textAreaBottom" fmla="*/ 404640 h 40248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1" name="Freeform 21"/>
            <p:cNvSpPr/>
            <p:nvPr/>
          </p:nvSpPr>
          <p:spPr>
            <a:xfrm>
              <a:off x="923760" y="6431400"/>
              <a:ext cx="42480" cy="263880"/>
            </a:xfrm>
            <a:custGeom>
              <a:avLst/>
              <a:gdLst>
                <a:gd name="textAreaLeft" fmla="*/ 0 w 42480"/>
                <a:gd name="textAreaRight" fmla="*/ 44640 w 42480"/>
                <a:gd name="textAreaTop" fmla="*/ 0 h 263880"/>
                <a:gd name="textAreaBottom" fmla="*/ 266040 h 26388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2" name="Freeform 22"/>
            <p:cNvSpPr/>
            <p:nvPr/>
          </p:nvSpPr>
          <p:spPr>
            <a:xfrm>
              <a:off x="1019880" y="7493760"/>
              <a:ext cx="284040" cy="744840"/>
            </a:xfrm>
            <a:custGeom>
              <a:avLst/>
              <a:gdLst>
                <a:gd name="textAreaLeft" fmla="*/ 0 w 284040"/>
                <a:gd name="textAreaRight" fmla="*/ 286200 w 284040"/>
                <a:gd name="textAreaTop" fmla="*/ 0 h 744840"/>
                <a:gd name="textAreaBottom" fmla="*/ 747000 h 74484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33" name="Group 9"/>
          <p:cNvGrpSpPr/>
          <p:nvPr/>
        </p:nvGrpSpPr>
        <p:grpSpPr>
          <a:xfrm>
            <a:off x="32760" y="-1080"/>
            <a:ext cx="2826000" cy="8222760"/>
            <a:chOff x="32760" y="-1080"/>
            <a:chExt cx="2826000" cy="8222760"/>
          </a:xfrm>
        </p:grpSpPr>
        <p:sp>
          <p:nvSpPr>
            <p:cNvPr id="534" name="Freeform 27"/>
            <p:cNvSpPr/>
            <p:nvPr/>
          </p:nvSpPr>
          <p:spPr>
            <a:xfrm>
              <a:off x="32760" y="-1080"/>
              <a:ext cx="591120" cy="5279040"/>
            </a:xfrm>
            <a:custGeom>
              <a:avLst/>
              <a:gdLst>
                <a:gd name="textAreaLeft" fmla="*/ 0 w 591120"/>
                <a:gd name="textAreaRight" fmla="*/ 593280 w 591120"/>
                <a:gd name="textAreaTop" fmla="*/ 0 h 5279040"/>
                <a:gd name="textAreaBottom" fmla="*/ 5281200 h 52790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5" name="Freeform 28"/>
            <p:cNvSpPr/>
            <p:nvPr/>
          </p:nvSpPr>
          <p:spPr>
            <a:xfrm>
              <a:off x="660240" y="5179680"/>
              <a:ext cx="505800" cy="1894680"/>
            </a:xfrm>
            <a:custGeom>
              <a:avLst/>
              <a:gdLst>
                <a:gd name="textAreaLeft" fmla="*/ 0 w 505800"/>
                <a:gd name="textAreaRight" fmla="*/ 507960 w 505800"/>
                <a:gd name="textAreaTop" fmla="*/ 0 h 1894680"/>
                <a:gd name="textAreaBottom" fmla="*/ 1896840 h 189468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6" name="Freeform 29"/>
            <p:cNvSpPr/>
            <p:nvPr/>
          </p:nvSpPr>
          <p:spPr>
            <a:xfrm>
              <a:off x="1207440" y="7035120"/>
              <a:ext cx="515160" cy="1186560"/>
            </a:xfrm>
            <a:custGeom>
              <a:avLst/>
              <a:gdLst>
                <a:gd name="textAreaLeft" fmla="*/ 0 w 515160"/>
                <a:gd name="textAreaRight" fmla="*/ 517320 w 515160"/>
                <a:gd name="textAreaTop" fmla="*/ 0 h 1186560"/>
                <a:gd name="textAreaBottom" fmla="*/ 1188720 h 11865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7" name="Freeform 30"/>
            <p:cNvSpPr/>
            <p:nvPr/>
          </p:nvSpPr>
          <p:spPr>
            <a:xfrm>
              <a:off x="625680" y="5237280"/>
              <a:ext cx="659880" cy="2680920"/>
            </a:xfrm>
            <a:custGeom>
              <a:avLst/>
              <a:gdLst>
                <a:gd name="textAreaLeft" fmla="*/ 0 w 659880"/>
                <a:gd name="textAreaRight" fmla="*/ 662040 w 659880"/>
                <a:gd name="textAreaTop" fmla="*/ 0 h 2680920"/>
                <a:gd name="textAreaBottom" fmla="*/ 2683080 h 268092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8" name="Freeform 31"/>
            <p:cNvSpPr/>
            <p:nvPr/>
          </p:nvSpPr>
          <p:spPr>
            <a:xfrm>
              <a:off x="561600" y="1546920"/>
              <a:ext cx="207000" cy="3630600"/>
            </a:xfrm>
            <a:custGeom>
              <a:avLst/>
              <a:gdLst>
                <a:gd name="textAreaLeft" fmla="*/ 0 w 207000"/>
                <a:gd name="textAreaRight" fmla="*/ 209160 w 207000"/>
                <a:gd name="textAreaTop" fmla="*/ 0 h 3630600"/>
                <a:gd name="textAreaBottom" fmla="*/ 3632760 h 363060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9" name="Freeform 32"/>
            <p:cNvSpPr/>
            <p:nvPr/>
          </p:nvSpPr>
          <p:spPr>
            <a:xfrm>
              <a:off x="1334160" y="7885800"/>
              <a:ext cx="158760" cy="335880"/>
            </a:xfrm>
            <a:custGeom>
              <a:avLst/>
              <a:gdLst>
                <a:gd name="textAreaLeft" fmla="*/ 0 w 158760"/>
                <a:gd name="textAreaRight" fmla="*/ 160920 w 158760"/>
                <a:gd name="textAreaTop" fmla="*/ 0 h 335880"/>
                <a:gd name="textAreaBottom" fmla="*/ 338040 h 33588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0" name="Freeform 33"/>
            <p:cNvSpPr/>
            <p:nvPr/>
          </p:nvSpPr>
          <p:spPr>
            <a:xfrm>
              <a:off x="603000" y="4929120"/>
              <a:ext cx="96840" cy="611640"/>
            </a:xfrm>
            <a:custGeom>
              <a:avLst/>
              <a:gdLst>
                <a:gd name="textAreaLeft" fmla="*/ 0 w 96840"/>
                <a:gd name="textAreaRight" fmla="*/ 99000 w 96840"/>
                <a:gd name="textAreaTop" fmla="*/ 0 h 611640"/>
                <a:gd name="textAreaBottom" fmla="*/ 613800 h 6116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1" name="Freeform 34"/>
            <p:cNvSpPr/>
            <p:nvPr/>
          </p:nvSpPr>
          <p:spPr>
            <a:xfrm>
              <a:off x="1168560" y="3774960"/>
              <a:ext cx="1690200" cy="3258000"/>
            </a:xfrm>
            <a:custGeom>
              <a:avLst/>
              <a:gdLst>
                <a:gd name="textAreaLeft" fmla="*/ 0 w 1690200"/>
                <a:gd name="textAreaRight" fmla="*/ 1692360 w 1690200"/>
                <a:gd name="textAreaTop" fmla="*/ 0 h 3258000"/>
                <a:gd name="textAreaBottom" fmla="*/ 3260160 h 32580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2" name="Freeform 35"/>
            <p:cNvSpPr/>
            <p:nvPr/>
          </p:nvSpPr>
          <p:spPr>
            <a:xfrm>
              <a:off x="1288080" y="7920360"/>
              <a:ext cx="142560" cy="301320"/>
            </a:xfrm>
            <a:custGeom>
              <a:avLst/>
              <a:gdLst>
                <a:gd name="textAreaLeft" fmla="*/ 0 w 142560"/>
                <a:gd name="textAreaRight" fmla="*/ 144720 w 142560"/>
                <a:gd name="textAreaTop" fmla="*/ 0 h 301320"/>
                <a:gd name="textAreaBottom" fmla="*/ 303480 h 3013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3" name="Freeform 36"/>
            <p:cNvSpPr/>
            <p:nvPr/>
          </p:nvSpPr>
          <p:spPr>
            <a:xfrm>
              <a:off x="1168560" y="7076520"/>
              <a:ext cx="163440" cy="807120"/>
            </a:xfrm>
            <a:custGeom>
              <a:avLst/>
              <a:gdLst>
                <a:gd name="textAreaLeft" fmla="*/ 0 w 163440"/>
                <a:gd name="textAreaRight" fmla="*/ 165600 w 163440"/>
                <a:gd name="textAreaTop" fmla="*/ 0 h 807120"/>
                <a:gd name="textAreaBottom" fmla="*/ 809280 h 8071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4" name="Freeform 37"/>
            <p:cNvSpPr/>
            <p:nvPr/>
          </p:nvSpPr>
          <p:spPr>
            <a:xfrm>
              <a:off x="1168560" y="6927120"/>
              <a:ext cx="43920" cy="271440"/>
            </a:xfrm>
            <a:custGeom>
              <a:avLst/>
              <a:gdLst>
                <a:gd name="textAreaLeft" fmla="*/ 0 w 43920"/>
                <a:gd name="textAreaRight" fmla="*/ 46080 w 43920"/>
                <a:gd name="textAreaTop" fmla="*/ 0 h 271440"/>
                <a:gd name="textAreaBottom" fmla="*/ 273600 h 27144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5" name="Freeform 38"/>
            <p:cNvSpPr/>
            <p:nvPr/>
          </p:nvSpPr>
          <p:spPr>
            <a:xfrm>
              <a:off x="1207440" y="7587000"/>
              <a:ext cx="250920" cy="634680"/>
            </a:xfrm>
            <a:custGeom>
              <a:avLst/>
              <a:gdLst>
                <a:gd name="textAreaLeft" fmla="*/ 0 w 250920"/>
                <a:gd name="textAreaRight" fmla="*/ 253080 w 250920"/>
                <a:gd name="textAreaTop" fmla="*/ 0 h 634680"/>
                <a:gd name="textAreaBottom" fmla="*/ 636840 h 6346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46" name="Rectangle 6"/>
          <p:cNvSpPr/>
          <p:nvPr/>
        </p:nvSpPr>
        <p:spPr>
          <a:xfrm>
            <a:off x="0" y="0"/>
            <a:ext cx="217440" cy="82274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97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73.xml"/><Relationship Id="rId5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73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/>
          </p:nvPr>
        </p:nvSpPr>
        <p:spPr>
          <a:xfrm>
            <a:off x="1620000" y="1349280"/>
            <a:ext cx="11880000" cy="513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6000"/>
          </a:bodyPr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456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ru-RU" sz="8640" spc="-1" strike="noStrike">
                <a:solidFill>
                  <a:srgbClr val="404040"/>
                </a:solidFill>
                <a:latin typeface="Times New Roman"/>
              </a:rPr>
              <a:t>Презентация </a:t>
            </a:r>
            <a:endParaRPr b="0" lang="ru-RU" sz="864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ru-RU" sz="8640" spc="-1" strike="noStrike">
                <a:solidFill>
                  <a:srgbClr val="404040"/>
                </a:solidFill>
                <a:latin typeface="Times New Roman"/>
              </a:rPr>
              <a:t>по теме: </a:t>
            </a:r>
            <a:endParaRPr b="0" lang="ru-RU" sz="864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ru-RU" sz="8640" spc="-1" strike="noStrike">
                <a:solidFill>
                  <a:srgbClr val="404040"/>
                </a:solidFill>
                <a:latin typeface="Times New Roman"/>
              </a:rPr>
              <a:t>«Секрет популярности пьесы А. Арбузова "Таня"»</a:t>
            </a:r>
            <a:endParaRPr b="0" lang="ru-RU" sz="864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ru-RU" sz="2160" spc="-1" strike="noStrike">
                <a:solidFill>
                  <a:srgbClr val="404040"/>
                </a:solidFill>
                <a:latin typeface="Century Gothic"/>
              </a:rPr>
              <a:t>    </a:t>
            </a:r>
            <a:endParaRPr b="0" lang="ru-RU" sz="216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Text 0"/>
          <p:cNvSpPr/>
          <p:nvPr/>
        </p:nvSpPr>
        <p:spPr>
          <a:xfrm>
            <a:off x="2181240" y="736560"/>
            <a:ext cx="10777320" cy="70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8512f"/>
                </a:solidFill>
                <a:latin typeface="Times New Roman"/>
                <a:ea typeface="Lora"/>
              </a:rPr>
              <a:t>Значение второстепенных персонажей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9" name="Image 0" descr="preencoded.png"/>
          <p:cNvPicPr/>
          <p:nvPr/>
        </p:nvPicPr>
        <p:blipFill>
          <a:blip r:embed="rId1"/>
          <a:stretch/>
        </p:blipFill>
        <p:spPr>
          <a:xfrm>
            <a:off x="845280" y="2451240"/>
            <a:ext cx="3089160" cy="3089160"/>
          </a:xfrm>
          <a:prstGeom prst="rect">
            <a:avLst/>
          </a:prstGeom>
          <a:ln w="0">
            <a:noFill/>
          </a:ln>
        </p:spPr>
      </p:pic>
      <p:pic>
        <p:nvPicPr>
          <p:cNvPr id="760" name="Image 1" descr="preencoded.png"/>
          <p:cNvPicPr/>
          <p:nvPr/>
        </p:nvPicPr>
        <p:blipFill>
          <a:blip r:embed="rId2"/>
          <a:stretch/>
        </p:blipFill>
        <p:spPr>
          <a:xfrm>
            <a:off x="4128120" y="2451240"/>
            <a:ext cx="3089160" cy="3089160"/>
          </a:xfrm>
          <a:prstGeom prst="rect">
            <a:avLst/>
          </a:prstGeom>
          <a:ln w="0">
            <a:noFill/>
          </a:ln>
        </p:spPr>
      </p:pic>
      <p:pic>
        <p:nvPicPr>
          <p:cNvPr id="761" name="Image 2" descr="preencoded.png"/>
          <p:cNvPicPr/>
          <p:nvPr/>
        </p:nvPicPr>
        <p:blipFill>
          <a:blip r:embed="rId3"/>
          <a:stretch/>
        </p:blipFill>
        <p:spPr>
          <a:xfrm>
            <a:off x="7410960" y="2451240"/>
            <a:ext cx="3089160" cy="3089160"/>
          </a:xfrm>
          <a:prstGeom prst="rect">
            <a:avLst/>
          </a:prstGeom>
          <a:ln w="0">
            <a:noFill/>
          </a:ln>
        </p:spPr>
      </p:pic>
      <p:pic>
        <p:nvPicPr>
          <p:cNvPr id="762" name="Image 3" descr="preencoded.png"/>
          <p:cNvPicPr/>
          <p:nvPr/>
        </p:nvPicPr>
        <p:blipFill>
          <a:blip r:embed="rId4"/>
          <a:stretch/>
        </p:blipFill>
        <p:spPr>
          <a:xfrm>
            <a:off x="10693800" y="2451240"/>
            <a:ext cx="3089160" cy="3089160"/>
          </a:xfrm>
          <a:prstGeom prst="rect">
            <a:avLst/>
          </a:prstGeom>
          <a:ln w="0">
            <a:noFill/>
          </a:ln>
        </p:spPr>
      </p:pic>
      <p:sp>
        <p:nvSpPr>
          <p:cNvPr id="763" name="Text 1"/>
          <p:cNvSpPr/>
          <p:nvPr/>
        </p:nvSpPr>
        <p:spPr>
          <a:xfrm>
            <a:off x="837720" y="5965560"/>
            <a:ext cx="12952800" cy="114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Второстепенные персонажи в "Тане" играют роль в развитии сюжета и раскрытии характера главной героини. Они представляют различные аспекты советского общества, отражая его многогранность и противоречия. Через взаимодействие с ними Таня познает себя и мир вокруг, что делает ее путь более глубоким и достоверным.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4240" cy="8227440"/>
          </a:xfrm>
          <a:prstGeom prst="rect">
            <a:avLst/>
          </a:prstGeom>
          <a:ln w="0">
            <a:noFill/>
          </a:ln>
        </p:spPr>
      </p:pic>
      <p:sp>
        <p:nvSpPr>
          <p:cNvPr id="765" name="Text 0"/>
          <p:cNvSpPr/>
          <p:nvPr/>
        </p:nvSpPr>
        <p:spPr>
          <a:xfrm>
            <a:off x="6324120" y="601200"/>
            <a:ext cx="7466400" cy="14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8512f"/>
                </a:solidFill>
                <a:latin typeface="Times New Roman"/>
                <a:ea typeface="Lora"/>
              </a:rPr>
              <a:t>Секрет популярности пьесы А.Арбузова "Таня"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6" name="Text 1"/>
          <p:cNvSpPr/>
          <p:nvPr/>
        </p:nvSpPr>
        <p:spPr>
          <a:xfrm>
            <a:off x="6324120" y="3313800"/>
            <a:ext cx="7466400" cy="267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Пьеса "Таня" Алексея  Арбузова - это история о любви, самопожертвовании и поиске своего места в мире. Она была написана в 1954 году и с тех пор завоевала популярность у нескольких поколений зрителей. В этой презентации мы рассмотрим факторы, которые сделали эту пьесу такой успешной, изучим ее драматургические особенности, а также проанализируем ее влияние на зрителей.</a:t>
            </a:r>
            <a:endParaRPr b="0" lang="ru-RU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7" name="Shape 2"/>
          <p:cNvSpPr/>
          <p:nvPr/>
        </p:nvSpPr>
        <p:spPr>
          <a:xfrm>
            <a:off x="6324120" y="6282000"/>
            <a:ext cx="380880" cy="380880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Text 0"/>
          <p:cNvSpPr/>
          <p:nvPr/>
        </p:nvSpPr>
        <p:spPr>
          <a:xfrm>
            <a:off x="3240000" y="988560"/>
            <a:ext cx="7320600" cy="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4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8512f"/>
                </a:solidFill>
                <a:latin typeface="Times New Roman"/>
                <a:ea typeface="Lora"/>
              </a:rPr>
              <a:t>Особенности драматургии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9" name="Text 1"/>
          <p:cNvSpPr/>
          <p:nvPr/>
        </p:nvSpPr>
        <p:spPr>
          <a:xfrm>
            <a:off x="837720" y="3405240"/>
            <a:ext cx="281412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8512f"/>
                </a:solidFill>
                <a:latin typeface="Times New Roman"/>
                <a:ea typeface="Lora"/>
              </a:rPr>
              <a:t>Реализм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0" name="Text 2"/>
          <p:cNvSpPr/>
          <p:nvPr/>
        </p:nvSpPr>
        <p:spPr>
          <a:xfrm>
            <a:off x="837720" y="3996360"/>
            <a:ext cx="6183360" cy="15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Арбузов создал пьесу, которая отличается реалистичностью, близкой к жизни. Герои - обычные люди, их проблемы - актуальны для многих. Пьеса затрагивает темы любви, дружбы, работы, семьи.</a:t>
            </a:r>
            <a:endParaRPr b="0" lang="ru-RU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1" name="Text 3"/>
          <p:cNvSpPr/>
          <p:nvPr/>
        </p:nvSpPr>
        <p:spPr>
          <a:xfrm>
            <a:off x="7614720" y="3405240"/>
            <a:ext cx="281412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8512f"/>
                </a:solidFill>
                <a:latin typeface="Times New Roman"/>
                <a:ea typeface="Lora"/>
              </a:rPr>
              <a:t>Романтизм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2" name="Text 4"/>
          <p:cNvSpPr/>
          <p:nvPr/>
        </p:nvSpPr>
        <p:spPr>
          <a:xfrm>
            <a:off x="7614720" y="3996360"/>
            <a:ext cx="6183360" cy="191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Вместе с реализмом в пьесе присутствует и романтическая составляющая. Сюжет - это история большой любви, которая проходит через испытания. Главные герои - молодые люди, что тоже усиливает романтический настрой.</a:t>
            </a:r>
            <a:endParaRPr b="0" lang="ru-RU" sz="18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8240" cy="2979000"/>
          </a:xfrm>
          <a:prstGeom prst="rect">
            <a:avLst/>
          </a:prstGeom>
          <a:ln w="0">
            <a:noFill/>
          </a:ln>
        </p:spPr>
      </p:pic>
      <p:sp>
        <p:nvSpPr>
          <p:cNvPr id="774" name="Text 0"/>
          <p:cNvSpPr/>
          <p:nvPr/>
        </p:nvSpPr>
        <p:spPr>
          <a:xfrm>
            <a:off x="1073160" y="3323520"/>
            <a:ext cx="986220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4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8512f"/>
                </a:solidFill>
                <a:latin typeface="Times New Roman"/>
                <a:ea typeface="Lora"/>
              </a:rPr>
              <a:t>Опрос зрителей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5" name="Shape 1"/>
          <p:cNvSpPr/>
          <p:nvPr/>
        </p:nvSpPr>
        <p:spPr>
          <a:xfrm>
            <a:off x="834480" y="4696200"/>
            <a:ext cx="6359400" cy="2876040"/>
          </a:xfrm>
          <a:prstGeom prst="roundRect">
            <a:avLst>
              <a:gd name="adj" fmla="val 1243"/>
            </a:avLst>
          </a:prstGeom>
          <a:solidFill>
            <a:srgbClr val="f3e7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76" name="Text 2"/>
          <p:cNvSpPr/>
          <p:nvPr/>
        </p:nvSpPr>
        <p:spPr>
          <a:xfrm>
            <a:off x="1073160" y="4934520"/>
            <a:ext cx="3282480" cy="34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Lora"/>
              </a:rPr>
              <a:t>Эмоциональный отклик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7" name="Text 3"/>
          <p:cNvSpPr/>
          <p:nvPr/>
        </p:nvSpPr>
        <p:spPr>
          <a:xfrm>
            <a:off x="1073160" y="5428440"/>
            <a:ext cx="5882400" cy="19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Опрос зрителей показывает, что "Таня" вызывает сильные эмоции. Зрители говорят о чувстве сопереживания главным героям, о любви, печали и радости, которые они испытывали во время представления.</a:t>
            </a:r>
            <a:endParaRPr b="0" lang="ru-RU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8" name="Shape 4"/>
          <p:cNvSpPr/>
          <p:nvPr/>
        </p:nvSpPr>
        <p:spPr>
          <a:xfrm>
            <a:off x="7434360" y="4696200"/>
            <a:ext cx="6359400" cy="2876040"/>
          </a:xfrm>
          <a:prstGeom prst="roundRect">
            <a:avLst>
              <a:gd name="adj" fmla="val 1243"/>
            </a:avLst>
          </a:prstGeom>
          <a:solidFill>
            <a:srgbClr val="f3e7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79" name="Text 5"/>
          <p:cNvSpPr/>
          <p:nvPr/>
        </p:nvSpPr>
        <p:spPr>
          <a:xfrm>
            <a:off x="7673040" y="4934520"/>
            <a:ext cx="2803680" cy="34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Lora"/>
              </a:rPr>
              <a:t>Актуальность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0" name="Text 6"/>
          <p:cNvSpPr/>
          <p:nvPr/>
        </p:nvSpPr>
        <p:spPr>
          <a:xfrm>
            <a:off x="7673040" y="5428440"/>
            <a:ext cx="5882400" cy="152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Пьеса - актуальна и сегодня. Зрители отмечают, что проблемы, затронутые в пьесе, созвучны современной жизни. Это делает ее близкой и понятной современному зрителю.</a:t>
            </a:r>
            <a:endParaRPr b="0" lang="ru-RU" sz="18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4240" cy="8227440"/>
          </a:xfrm>
          <a:prstGeom prst="rect">
            <a:avLst/>
          </a:prstGeom>
          <a:ln w="0">
            <a:noFill/>
          </a:ln>
        </p:spPr>
      </p:pic>
      <p:sp>
        <p:nvSpPr>
          <p:cNvPr id="782" name="Text 0"/>
          <p:cNvSpPr/>
          <p:nvPr/>
        </p:nvSpPr>
        <p:spPr>
          <a:xfrm>
            <a:off x="7560000" y="471600"/>
            <a:ext cx="6416280" cy="13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1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8512f"/>
                </a:solidFill>
                <a:latin typeface="Times New Roman"/>
                <a:ea typeface="Lora"/>
              </a:rPr>
              <a:t>Сравнительный анализ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3" name="Shape 1"/>
          <p:cNvSpPr/>
          <p:nvPr/>
        </p:nvSpPr>
        <p:spPr>
          <a:xfrm>
            <a:off x="6600960" y="2470320"/>
            <a:ext cx="28440" cy="4955040"/>
          </a:xfrm>
          <a:prstGeom prst="roundRect">
            <a:avLst>
              <a:gd name="adj" fmla="val 111215"/>
            </a:avLst>
          </a:prstGeom>
          <a:solidFill>
            <a:srgbClr val="d9c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84" name="Shape 2"/>
          <p:cNvSpPr/>
          <p:nvPr/>
        </p:nvSpPr>
        <p:spPr>
          <a:xfrm>
            <a:off x="6840000" y="2963520"/>
            <a:ext cx="788760" cy="28440"/>
          </a:xfrm>
          <a:prstGeom prst="roundRect">
            <a:avLst>
              <a:gd name="adj" fmla="val 111215"/>
            </a:avLst>
          </a:prstGeom>
          <a:solidFill>
            <a:srgbClr val="d9c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3400" bIns="-234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85" name="Shape 3"/>
          <p:cNvSpPr/>
          <p:nvPr/>
        </p:nvSpPr>
        <p:spPr>
          <a:xfrm>
            <a:off x="6362280" y="2724480"/>
            <a:ext cx="506160" cy="50616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86" name="Text 4"/>
          <p:cNvSpPr/>
          <p:nvPr/>
        </p:nvSpPr>
        <p:spPr>
          <a:xfrm>
            <a:off x="6558120" y="2819160"/>
            <a:ext cx="1141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tabLst>
                <a:tab algn="l" pos="0"/>
              </a:tabLst>
            </a:pPr>
            <a:r>
              <a:rPr b="0" lang="en-US" sz="2500" spc="-1" strike="noStrike">
                <a:solidFill>
                  <a:srgbClr val="3a3630"/>
                </a:solidFill>
                <a:latin typeface="Times New Roman"/>
                <a:ea typeface="Lora"/>
              </a:rPr>
              <a:t>1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7" name="Text 5"/>
          <p:cNvSpPr/>
          <p:nvPr/>
        </p:nvSpPr>
        <p:spPr>
          <a:xfrm>
            <a:off x="7859160" y="2696040"/>
            <a:ext cx="480312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050" spc="-1" strike="noStrike">
                <a:solidFill>
                  <a:srgbClr val="3a3630"/>
                </a:solidFill>
                <a:latin typeface="Times New Roman"/>
                <a:ea typeface="Lora"/>
              </a:rPr>
              <a:t>Сравнение с современными пьесами</a:t>
            </a:r>
            <a:endParaRPr b="0" lang="ru-RU" sz="2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" name="Text 6"/>
          <p:cNvSpPr/>
          <p:nvPr/>
        </p:nvSpPr>
        <p:spPr>
          <a:xfrm>
            <a:off x="7859160" y="3164040"/>
            <a:ext cx="5978160" cy="144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01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Сравнительный анализ "Тани" с современными пьесами показывает, что пьеса Арбузова отличается простотой и ясностью сюжета, а также отсутствием излишней драматизации.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9" name="Shape 7"/>
          <p:cNvSpPr/>
          <p:nvPr/>
        </p:nvSpPr>
        <p:spPr>
          <a:xfrm>
            <a:off x="6840000" y="5555160"/>
            <a:ext cx="788760" cy="28440"/>
          </a:xfrm>
          <a:prstGeom prst="roundRect">
            <a:avLst>
              <a:gd name="adj" fmla="val 111215"/>
            </a:avLst>
          </a:prstGeom>
          <a:solidFill>
            <a:srgbClr val="d9c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3400" bIns="-234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90" name="Shape 8"/>
          <p:cNvSpPr/>
          <p:nvPr/>
        </p:nvSpPr>
        <p:spPr>
          <a:xfrm>
            <a:off x="6362280" y="5316120"/>
            <a:ext cx="506160" cy="50616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91" name="Text 9"/>
          <p:cNvSpPr/>
          <p:nvPr/>
        </p:nvSpPr>
        <p:spPr>
          <a:xfrm>
            <a:off x="6530400" y="5410800"/>
            <a:ext cx="16920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500"/>
              </a:lnSpc>
              <a:tabLst>
                <a:tab algn="l" pos="0"/>
              </a:tabLst>
            </a:pPr>
            <a:r>
              <a:rPr b="0" lang="en-US" sz="2500" spc="-1" strike="noStrike">
                <a:solidFill>
                  <a:srgbClr val="3a3630"/>
                </a:solidFill>
                <a:latin typeface="Times New Roman"/>
                <a:ea typeface="Lora"/>
              </a:rPr>
              <a:t>2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2" name="Text 10"/>
          <p:cNvSpPr/>
          <p:nvPr/>
        </p:nvSpPr>
        <p:spPr>
          <a:xfrm>
            <a:off x="7859160" y="5287680"/>
            <a:ext cx="265644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050" spc="-1" strike="noStrike">
                <a:solidFill>
                  <a:srgbClr val="3a3630"/>
                </a:solidFill>
                <a:latin typeface="Times New Roman"/>
                <a:ea typeface="Lora"/>
              </a:rPr>
              <a:t>Современные пьесы</a:t>
            </a:r>
            <a:endParaRPr b="0" lang="ru-RU" sz="2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3" name="Text 11"/>
          <p:cNvSpPr/>
          <p:nvPr/>
        </p:nvSpPr>
        <p:spPr>
          <a:xfrm>
            <a:off x="7859160" y="5755680"/>
            <a:ext cx="5978160" cy="144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01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В современных пьесах часто используются более сложные сюжетные линии, нестандартные герои и неожиданные повороты. Однако, "Таня" сохраняет свою уникальность и актуальность благодаря глубокой человечности.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4240" cy="8227440"/>
          </a:xfrm>
          <a:prstGeom prst="rect">
            <a:avLst/>
          </a:prstGeom>
          <a:ln w="0">
            <a:noFill/>
          </a:ln>
        </p:spPr>
      </p:pic>
      <p:sp>
        <p:nvSpPr>
          <p:cNvPr id="795" name="Text 0"/>
          <p:cNvSpPr/>
          <p:nvPr/>
        </p:nvSpPr>
        <p:spPr>
          <a:xfrm>
            <a:off x="6324120" y="428040"/>
            <a:ext cx="7466400" cy="14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54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8512f"/>
                </a:solidFill>
                <a:latin typeface="Times New Roman"/>
                <a:ea typeface="Lora"/>
              </a:rPr>
              <a:t>Интервью с критиками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6" name="Image 1" descr="preencoded.png"/>
          <p:cNvPicPr/>
          <p:nvPr/>
        </p:nvPicPr>
        <p:blipFill>
          <a:blip r:embed="rId2"/>
          <a:stretch/>
        </p:blipFill>
        <p:spPr>
          <a:xfrm>
            <a:off x="6324120" y="2491920"/>
            <a:ext cx="1194480" cy="2504160"/>
          </a:xfrm>
          <a:prstGeom prst="rect">
            <a:avLst/>
          </a:prstGeom>
          <a:ln w="0">
            <a:noFill/>
          </a:ln>
        </p:spPr>
      </p:pic>
      <p:sp>
        <p:nvSpPr>
          <p:cNvPr id="797" name="Text 1"/>
          <p:cNvSpPr/>
          <p:nvPr/>
        </p:nvSpPr>
        <p:spPr>
          <a:xfrm>
            <a:off x="7880040" y="2731320"/>
            <a:ext cx="306828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Lora"/>
              </a:rPr>
              <a:t>Театральная традиция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" name="Text 2"/>
          <p:cNvSpPr/>
          <p:nvPr/>
        </p:nvSpPr>
        <p:spPr>
          <a:xfrm>
            <a:off x="7880040" y="3226680"/>
            <a:ext cx="5910480" cy="15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Критики отмечают, что "Таня" - это пьеса, которая отражает лучшие традиции русского театра. Она сочетает в себе реализм, романтизм, глубокую психологию и драматическую интенсивность.</a:t>
            </a:r>
            <a:endParaRPr b="0" lang="ru-RU" sz="18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9" name="Image 2" descr="preencoded.png"/>
          <p:cNvPicPr/>
          <p:nvPr/>
        </p:nvPicPr>
        <p:blipFill>
          <a:blip r:embed="rId3"/>
          <a:stretch/>
        </p:blipFill>
        <p:spPr>
          <a:xfrm>
            <a:off x="6324120" y="4998240"/>
            <a:ext cx="1194480" cy="2504160"/>
          </a:xfrm>
          <a:prstGeom prst="rect">
            <a:avLst/>
          </a:prstGeom>
          <a:ln w="0">
            <a:noFill/>
          </a:ln>
        </p:spPr>
      </p:pic>
      <p:sp>
        <p:nvSpPr>
          <p:cNvPr id="800" name="Text 3"/>
          <p:cNvSpPr/>
          <p:nvPr/>
        </p:nvSpPr>
        <p:spPr>
          <a:xfrm>
            <a:off x="7880040" y="5237640"/>
            <a:ext cx="281412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Lora"/>
              </a:rPr>
              <a:t>Долговечность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1" name="Text 4"/>
          <p:cNvSpPr/>
          <p:nvPr/>
        </p:nvSpPr>
        <p:spPr>
          <a:xfrm>
            <a:off x="7880040" y="5733000"/>
            <a:ext cx="5910480" cy="15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Пьеса "Таня" сохраняет свою популярность на протяжении многих десятилетий. Это свидетельствует о том, что она затрагивает вечные темы, актуальные для любого времени.</a:t>
            </a:r>
            <a:endParaRPr b="0" lang="ru-RU" sz="18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4240" cy="8228520"/>
          </a:xfrm>
          <a:prstGeom prst="rect">
            <a:avLst/>
          </a:prstGeom>
          <a:ln w="0">
            <a:noFill/>
          </a:ln>
        </p:spPr>
      </p:pic>
      <p:sp>
        <p:nvSpPr>
          <p:cNvPr id="803" name="Text 0"/>
          <p:cNvSpPr/>
          <p:nvPr/>
        </p:nvSpPr>
        <p:spPr>
          <a:xfrm>
            <a:off x="1620000" y="564480"/>
            <a:ext cx="4840560" cy="51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051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8512f"/>
                </a:solidFill>
                <a:latin typeface="Times New Roman"/>
                <a:ea typeface="Lora"/>
              </a:rPr>
              <a:t>Причины популярности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Text 1"/>
          <p:cNvSpPr/>
          <p:nvPr/>
        </p:nvSpPr>
        <p:spPr>
          <a:xfrm>
            <a:off x="614160" y="1350000"/>
            <a:ext cx="79135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4550"/>
              </a:lnSpc>
              <a:tabLst>
                <a:tab algn="l" pos="0"/>
              </a:tabLst>
            </a:pPr>
            <a:r>
              <a:rPr b="0" lang="en-US" sz="4550" spc="-1" strike="noStrike">
                <a:solidFill>
                  <a:srgbClr val="3a3630"/>
                </a:solidFill>
                <a:latin typeface="Times New Roman"/>
                <a:ea typeface="Lora"/>
              </a:rPr>
              <a:t>1</a:t>
            </a:r>
            <a:endParaRPr b="0" lang="ru-RU" sz="45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5" name="Text 2"/>
          <p:cNvSpPr/>
          <p:nvPr/>
        </p:nvSpPr>
        <p:spPr>
          <a:xfrm>
            <a:off x="3121200" y="2148480"/>
            <a:ext cx="2899080" cy="2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3a3630"/>
                </a:solidFill>
                <a:latin typeface="Times New Roman"/>
                <a:ea typeface="Lora"/>
              </a:rPr>
              <a:t>Простой, но глубокий сюжет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6" name="Text 3"/>
          <p:cNvSpPr/>
          <p:nvPr/>
        </p:nvSpPr>
        <p:spPr>
          <a:xfrm>
            <a:off x="614160" y="2511720"/>
            <a:ext cx="7913520" cy="5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2200"/>
              </a:lnSpc>
              <a:tabLst>
                <a:tab algn="l" pos="0"/>
              </a:tabLst>
            </a:pPr>
            <a:r>
              <a:rPr b="0" lang="en-US" sz="13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Сюжет пьесы - не запутанный и не перегруженный событиями. Он отражает важные человеческие отношения и позволяет зрителям погрузиться в чувства героев.</a:t>
            </a:r>
            <a:endParaRPr b="0" lang="ru-RU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7" name="Text 4"/>
          <p:cNvSpPr/>
          <p:nvPr/>
        </p:nvSpPr>
        <p:spPr>
          <a:xfrm>
            <a:off x="614160" y="3687480"/>
            <a:ext cx="79135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4550"/>
              </a:lnSpc>
              <a:tabLst>
                <a:tab algn="l" pos="0"/>
              </a:tabLst>
            </a:pPr>
            <a:r>
              <a:rPr b="0" lang="en-US" sz="4550" spc="-1" strike="noStrike">
                <a:solidFill>
                  <a:srgbClr val="3a3630"/>
                </a:solidFill>
                <a:latin typeface="Times New Roman"/>
                <a:ea typeface="Lora"/>
              </a:rPr>
              <a:t>2</a:t>
            </a:r>
            <a:endParaRPr b="0" lang="ru-RU" sz="45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8" name="Text 5"/>
          <p:cNvSpPr/>
          <p:nvPr/>
        </p:nvSpPr>
        <p:spPr>
          <a:xfrm>
            <a:off x="3539520" y="4485960"/>
            <a:ext cx="2062800" cy="2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3a3630"/>
                </a:solidFill>
                <a:latin typeface="Times New Roman"/>
                <a:ea typeface="Lora"/>
              </a:rPr>
              <a:t>Актуальные темы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" name="Text 6"/>
          <p:cNvSpPr/>
          <p:nvPr/>
        </p:nvSpPr>
        <p:spPr>
          <a:xfrm>
            <a:off x="614160" y="4849200"/>
            <a:ext cx="7913520" cy="5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2200"/>
              </a:lnSpc>
              <a:tabLst>
                <a:tab algn="l" pos="0"/>
              </a:tabLst>
            </a:pPr>
            <a:r>
              <a:rPr b="0" lang="en-US" sz="13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Пьеса затрагивает темы любви, самопожертвования, поиска своего места в жизни. Эти темы актуальны для любого времени и откликаются в сердцах зрителей.</a:t>
            </a:r>
            <a:endParaRPr b="0" lang="ru-RU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0" name="Text 7"/>
          <p:cNvSpPr/>
          <p:nvPr/>
        </p:nvSpPr>
        <p:spPr>
          <a:xfrm>
            <a:off x="614160" y="6024960"/>
            <a:ext cx="79135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4550"/>
              </a:lnSpc>
              <a:tabLst>
                <a:tab algn="l" pos="0"/>
              </a:tabLst>
            </a:pPr>
            <a:r>
              <a:rPr b="0" lang="en-US" sz="4550" spc="-1" strike="noStrike">
                <a:solidFill>
                  <a:srgbClr val="3a3630"/>
                </a:solidFill>
                <a:latin typeface="Times New Roman"/>
                <a:ea typeface="Lora"/>
              </a:rPr>
              <a:t>3</a:t>
            </a:r>
            <a:endParaRPr b="0" lang="ru-RU" sz="45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1" name="Text 8"/>
          <p:cNvSpPr/>
          <p:nvPr/>
        </p:nvSpPr>
        <p:spPr>
          <a:xfrm>
            <a:off x="3539520" y="6823080"/>
            <a:ext cx="2062800" cy="2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3a3630"/>
                </a:solidFill>
                <a:latin typeface="Times New Roman"/>
                <a:ea typeface="Lora"/>
              </a:rPr>
              <a:t>Яркие герои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2" name="Text 9"/>
          <p:cNvSpPr/>
          <p:nvPr/>
        </p:nvSpPr>
        <p:spPr>
          <a:xfrm>
            <a:off x="614160" y="7186320"/>
            <a:ext cx="7913520" cy="5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2200"/>
              </a:lnSpc>
              <a:tabLst>
                <a:tab algn="l" pos="0"/>
              </a:tabLst>
            </a:pPr>
            <a:r>
              <a:rPr b="0" lang="en-US" sz="13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Герои пьесы - живые, интересные и запоминающиеся. Они переживают реальные человеческие эмоции, с которыми зрители могут отождествить себя.</a:t>
            </a:r>
            <a:endParaRPr b="0" lang="ru-RU" sz="13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ext 0"/>
          <p:cNvSpPr/>
          <p:nvPr/>
        </p:nvSpPr>
        <p:spPr>
          <a:xfrm>
            <a:off x="4320000" y="556560"/>
            <a:ext cx="6118560" cy="70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4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8512f"/>
                </a:solidFill>
                <a:latin typeface="Times New Roman"/>
                <a:ea typeface="Lora"/>
              </a:rPr>
              <a:t>Заключение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4" name="Text 1"/>
          <p:cNvSpPr/>
          <p:nvPr/>
        </p:nvSpPr>
        <p:spPr>
          <a:xfrm>
            <a:off x="905760" y="1980000"/>
            <a:ext cx="13312800" cy="539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ts val="29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	</a:t>
            </a:r>
            <a:r>
              <a:rPr b="0" lang="en-US" sz="440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Популярность пьесы А. Арбузова "Таня" обусловлена сочетанием реалистичного сюжета, затрагивающего вечные темы любви и самопожертвования, с яркими, запоминающимися героями и глубокой психологической проработкой персонажей. Отзывы критиков и зрительский опрос подтверждают актуальность и эмоциональную глубину пьесы, обеспечивающие ей долговечность и непреходящий интерес.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/>
          </p:cNvSpPr>
          <p:nvPr>
            <p:ph type="title"/>
          </p:nvPr>
        </p:nvSpPr>
        <p:spPr>
          <a:xfrm>
            <a:off x="0" y="330120"/>
            <a:ext cx="14628240" cy="136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79" spc="-1" strike="noStrike">
                <a:solidFill>
                  <a:srgbClr val="262626"/>
                </a:solidFill>
                <a:latin typeface="Times New Roman"/>
              </a:rPr>
              <a:t>Государственное профессиональное образовательное учреждение</a:t>
            </a:r>
            <a:br>
              <a:rPr sz="1680"/>
            </a:br>
            <a:r>
              <a:rPr b="0" lang="ru-RU" sz="1679" spc="-1" strike="noStrike">
                <a:solidFill>
                  <a:srgbClr val="262626"/>
                </a:solidFill>
                <a:latin typeface="Times New Roman"/>
              </a:rPr>
              <a:t>«Кемеровский аграрный техникум» имени Г..П. Левина</a:t>
            </a:r>
            <a:endParaRPr b="0" lang="ru-RU" sz="167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6" name="PlaceHolder 2"/>
          <p:cNvSpPr>
            <a:spLocks noGrp="1"/>
          </p:cNvSpPr>
          <p:nvPr>
            <p:ph/>
          </p:nvPr>
        </p:nvSpPr>
        <p:spPr>
          <a:xfrm>
            <a:off x="1620000" y="1349280"/>
            <a:ext cx="11930400" cy="613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0000"/>
          </a:bodyPr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456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ru-RU" sz="17280" spc="-1" strike="noStrike">
                <a:solidFill>
                  <a:srgbClr val="000000"/>
                </a:solidFill>
                <a:latin typeface="Times New Roman"/>
              </a:rPr>
              <a:t>ИНДИВИДУАЛЬНЫЙ ПРОЕКТ</a:t>
            </a:r>
            <a:endParaRPr b="0" lang="ru-RU" sz="1728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456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7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ru-RU" sz="8640" spc="-1" strike="noStrike">
                <a:solidFill>
                  <a:srgbClr val="404040"/>
                </a:solidFill>
                <a:latin typeface="Times New Roman"/>
              </a:rPr>
              <a:t>По   УД </a:t>
            </a:r>
            <a:r>
              <a:rPr b="1" lang="ru-RU" sz="8640" spc="-1" strike="noStrike">
                <a:solidFill>
                  <a:srgbClr val="404040"/>
                </a:solidFill>
                <a:latin typeface="Times New Roman"/>
              </a:rPr>
              <a:t>«Литература</a:t>
            </a:r>
            <a:r>
              <a:rPr b="0" lang="ru-RU" sz="8640" spc="-1" strike="noStrike">
                <a:solidFill>
                  <a:srgbClr val="404040"/>
                </a:solidFill>
                <a:latin typeface="Times New Roman"/>
              </a:rPr>
              <a:t>»</a:t>
            </a:r>
            <a:endParaRPr b="0" lang="ru-RU" sz="864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ru-RU" sz="8640" spc="-1" strike="noStrike">
                <a:solidFill>
                  <a:srgbClr val="404040"/>
                </a:solidFill>
                <a:latin typeface="Times New Roman"/>
              </a:rPr>
              <a:t>На тему: </a:t>
            </a:r>
            <a:r>
              <a:rPr b="1" lang="ru-RU" sz="8640" spc="-1" strike="noStrike">
                <a:solidFill>
                  <a:srgbClr val="404040"/>
                </a:solidFill>
                <a:latin typeface="Times New Roman"/>
              </a:rPr>
              <a:t>Секрет популярности пьесы А. Арбузова "Таня"</a:t>
            </a:r>
            <a:endParaRPr b="0" lang="ru-RU" sz="864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7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ru-RU" sz="8640" spc="-1" strike="noStrike">
                <a:solidFill>
                  <a:srgbClr val="404040"/>
                </a:solidFill>
                <a:latin typeface="Times New Roman"/>
              </a:rPr>
              <a:t>Выполнила студентка: </a:t>
            </a:r>
            <a:r>
              <a:rPr b="1" lang="ru-RU" sz="8640" spc="-1" strike="noStrike">
                <a:solidFill>
                  <a:srgbClr val="404040"/>
                </a:solidFill>
                <a:latin typeface="Times New Roman"/>
              </a:rPr>
              <a:t>Паршина Елизавета Евгеньевна </a:t>
            </a:r>
            <a:endParaRPr b="0" lang="ru-RU" sz="864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7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ru-RU" sz="8640" spc="-1" strike="noStrike">
                <a:solidFill>
                  <a:srgbClr val="404040"/>
                </a:solidFill>
                <a:latin typeface="Times New Roman"/>
              </a:rPr>
              <a:t>Группа: </a:t>
            </a:r>
            <a:r>
              <a:rPr b="1" lang="ru-RU" sz="8640" spc="-1" strike="noStrike">
                <a:solidFill>
                  <a:srgbClr val="404040"/>
                </a:solidFill>
                <a:latin typeface="Times New Roman"/>
              </a:rPr>
              <a:t>Б-241</a:t>
            </a:r>
            <a:endParaRPr b="0" lang="ru-RU" sz="864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7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ru-RU" sz="8640" spc="-1" strike="noStrike">
                <a:solidFill>
                  <a:srgbClr val="404040"/>
                </a:solidFill>
                <a:latin typeface="Times New Roman"/>
              </a:rPr>
              <a:t>Специальность: </a:t>
            </a:r>
            <a:r>
              <a:rPr b="1" lang="ru-RU" sz="8640" spc="-1" strike="noStrike">
                <a:solidFill>
                  <a:srgbClr val="404040"/>
                </a:solidFill>
                <a:latin typeface="Times New Roman"/>
              </a:rPr>
              <a:t>38.02.01 </a:t>
            </a:r>
            <a:r>
              <a:rPr b="0" lang="ru-RU" sz="8640" spc="-1" strike="noStrike">
                <a:solidFill>
                  <a:srgbClr val="404040"/>
                </a:solidFill>
                <a:latin typeface="Times New Roman"/>
              </a:rPr>
              <a:t>Экономика и бухгалтерский учет (по отраслям)</a:t>
            </a:r>
            <a:endParaRPr b="0" lang="ru-RU" sz="864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7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ru-RU" sz="8640" spc="-1" strike="noStrike">
                <a:solidFill>
                  <a:srgbClr val="404040"/>
                </a:solidFill>
                <a:latin typeface="Times New Roman"/>
              </a:rPr>
              <a:t>Руководитель: </a:t>
            </a:r>
            <a:r>
              <a:rPr b="1" lang="ru-RU" sz="8640" spc="-1" strike="noStrike">
                <a:solidFill>
                  <a:srgbClr val="404040"/>
                </a:solidFill>
                <a:latin typeface="Times New Roman"/>
              </a:rPr>
              <a:t>Кос Наталья Владимировна</a:t>
            </a:r>
            <a:r>
              <a:rPr b="0" lang="ru-RU" sz="8640" spc="-1" strike="noStrike">
                <a:solidFill>
                  <a:srgbClr val="404040"/>
                </a:solidFill>
                <a:latin typeface="Times New Roman"/>
              </a:rPr>
              <a:t>, преподаватель</a:t>
            </a:r>
            <a:endParaRPr b="0" lang="ru-RU" sz="864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7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ru-RU" sz="8640" spc="-1" strike="noStrike">
                <a:solidFill>
                  <a:srgbClr val="404040"/>
                </a:solidFill>
                <a:latin typeface="Times New Roman"/>
              </a:rPr>
              <a:t>                                                                     </a:t>
            </a:r>
            <a:r>
              <a:rPr b="0" lang="ru-RU" sz="7680" spc="-1" strike="noStrike">
                <a:solidFill>
                  <a:srgbClr val="404040"/>
                </a:solidFill>
                <a:latin typeface="Times New Roman"/>
              </a:rPr>
              <a:t>2025</a:t>
            </a:r>
            <a:endParaRPr b="0" lang="ru-RU" sz="768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ru-RU" sz="2160" spc="-1" strike="noStrike">
                <a:solidFill>
                  <a:srgbClr val="404040"/>
                </a:solidFill>
                <a:latin typeface="Century Gothic"/>
              </a:rPr>
              <a:t>    </a:t>
            </a:r>
            <a:endParaRPr b="0" lang="ru-RU" sz="216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4240" cy="8227440"/>
          </a:xfrm>
          <a:prstGeom prst="rect">
            <a:avLst/>
          </a:prstGeom>
          <a:ln w="0">
            <a:noFill/>
          </a:ln>
        </p:spPr>
      </p:pic>
      <p:sp>
        <p:nvSpPr>
          <p:cNvPr id="658" name="Text 0"/>
          <p:cNvSpPr/>
          <p:nvPr/>
        </p:nvSpPr>
        <p:spPr>
          <a:xfrm>
            <a:off x="1980000" y="592920"/>
            <a:ext cx="5707440" cy="66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250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8512f"/>
                </a:solidFill>
                <a:latin typeface="Times New Roman"/>
                <a:ea typeface="Lora"/>
              </a:rPr>
              <a:t>Актуальность проекта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Text 2"/>
          <p:cNvSpPr/>
          <p:nvPr/>
        </p:nvSpPr>
        <p:spPr>
          <a:xfrm>
            <a:off x="1418400" y="1800000"/>
            <a:ext cx="3038040" cy="66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3a3630"/>
                </a:solidFill>
                <a:latin typeface="Times New Roman"/>
                <a:ea typeface="Lora"/>
              </a:rPr>
              <a:t>Сохранение культурного наследия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0" name="Text 3"/>
          <p:cNvSpPr/>
          <p:nvPr/>
        </p:nvSpPr>
        <p:spPr>
          <a:xfrm>
            <a:off x="1418400" y="3038760"/>
            <a:ext cx="3038040" cy="217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Изучение классических произведений советской драматургии помогает сохранить важную часть нашего культурного наследия для будущих поколений.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Text 5"/>
          <p:cNvSpPr/>
          <p:nvPr/>
        </p:nvSpPr>
        <p:spPr>
          <a:xfrm>
            <a:off x="5309640" y="1852920"/>
            <a:ext cx="3038040" cy="66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3a3630"/>
                </a:solidFill>
                <a:latin typeface="Times New Roman"/>
                <a:ea typeface="Lora"/>
              </a:rPr>
              <a:t>Современное прочтение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2" name="Text 6"/>
          <p:cNvSpPr/>
          <p:nvPr/>
        </p:nvSpPr>
        <p:spPr>
          <a:xfrm>
            <a:off x="5309640" y="3038760"/>
            <a:ext cx="3038040" cy="217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Анализ пьесы "Таня" позволяет по-новому взглянуть на вечные темы любви, самореализации и поиска счастья в контексте современности.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Text 8"/>
          <p:cNvSpPr/>
          <p:nvPr/>
        </p:nvSpPr>
        <p:spPr>
          <a:xfrm>
            <a:off x="1418400" y="5698800"/>
            <a:ext cx="3503160" cy="33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3a3630"/>
                </a:solidFill>
                <a:latin typeface="Times New Roman"/>
                <a:ea typeface="Lora"/>
              </a:rPr>
              <a:t>Образовательная ценность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Text 9"/>
          <p:cNvSpPr/>
          <p:nvPr/>
        </p:nvSpPr>
        <p:spPr>
          <a:xfrm>
            <a:off x="1418400" y="6168600"/>
            <a:ext cx="6928920" cy="108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Исследование творчества А. Арбузова способствует развитию критического мышления и литературного вкуса у студентов и любителей театра.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Text 0"/>
          <p:cNvSpPr/>
          <p:nvPr/>
        </p:nvSpPr>
        <p:spPr>
          <a:xfrm>
            <a:off x="5220000" y="720000"/>
            <a:ext cx="5630400" cy="70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4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8512f"/>
                </a:solidFill>
                <a:latin typeface="Times New Roman"/>
                <a:ea typeface="Lora"/>
              </a:rPr>
              <a:t>Цель проекта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6" name="Image 0" descr="preencoded.png"/>
          <p:cNvPicPr/>
          <p:nvPr/>
        </p:nvPicPr>
        <p:blipFill>
          <a:blip r:embed="rId1"/>
          <a:stretch/>
        </p:blipFill>
        <p:spPr>
          <a:xfrm>
            <a:off x="3450960" y="2246400"/>
            <a:ext cx="1248480" cy="828360"/>
          </a:xfrm>
          <a:prstGeom prst="rect">
            <a:avLst/>
          </a:prstGeom>
          <a:ln w="0">
            <a:noFill/>
          </a:ln>
        </p:spPr>
      </p:pic>
      <p:sp>
        <p:nvSpPr>
          <p:cNvPr id="667" name="Text 1"/>
          <p:cNvSpPr/>
          <p:nvPr/>
        </p:nvSpPr>
        <p:spPr>
          <a:xfrm>
            <a:off x="4021920" y="2510640"/>
            <a:ext cx="106920" cy="4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750"/>
              </a:lnSpc>
              <a:tabLst>
                <a:tab algn="l" pos="0"/>
              </a:tabLst>
            </a:pPr>
            <a:r>
              <a:rPr b="0" lang="en-US" sz="2350" spc="-1" strike="noStrike">
                <a:solidFill>
                  <a:srgbClr val="3a3630"/>
                </a:solidFill>
                <a:latin typeface="Times New Roman"/>
                <a:ea typeface="Lora"/>
              </a:rPr>
              <a:t>1</a:t>
            </a:r>
            <a:endParaRPr b="0" lang="ru-RU" sz="2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8" name="Text 2"/>
          <p:cNvSpPr/>
          <p:nvPr/>
        </p:nvSpPr>
        <p:spPr>
          <a:xfrm>
            <a:off x="5117040" y="2485440"/>
            <a:ext cx="428436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Lora"/>
              </a:rPr>
              <a:t>Раскрыть секрет популярности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Shape 3"/>
          <p:cNvSpPr/>
          <p:nvPr/>
        </p:nvSpPr>
        <p:spPr>
          <a:xfrm>
            <a:off x="4937760" y="3091320"/>
            <a:ext cx="8793000" cy="1296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560" bIns="-3456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70" name="Image 1" descr="preencoded.png"/>
          <p:cNvPicPr/>
          <p:nvPr/>
        </p:nvPicPr>
        <p:blipFill>
          <a:blip r:embed="rId2"/>
          <a:stretch/>
        </p:blipFill>
        <p:spPr>
          <a:xfrm>
            <a:off x="2826000" y="3136680"/>
            <a:ext cx="2498760" cy="828360"/>
          </a:xfrm>
          <a:prstGeom prst="rect">
            <a:avLst/>
          </a:prstGeom>
          <a:ln w="0">
            <a:noFill/>
          </a:ln>
        </p:spPr>
      </p:pic>
      <p:sp>
        <p:nvSpPr>
          <p:cNvPr id="671" name="Text 4"/>
          <p:cNvSpPr/>
          <p:nvPr/>
        </p:nvSpPr>
        <p:spPr>
          <a:xfrm>
            <a:off x="3996000" y="3312720"/>
            <a:ext cx="158400" cy="4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750"/>
              </a:lnSpc>
              <a:tabLst>
                <a:tab algn="l" pos="0"/>
              </a:tabLst>
            </a:pPr>
            <a:r>
              <a:rPr b="0" lang="en-US" sz="2350" spc="-1" strike="noStrike">
                <a:solidFill>
                  <a:srgbClr val="3a3630"/>
                </a:solidFill>
                <a:latin typeface="Times New Roman"/>
                <a:ea typeface="Lora"/>
              </a:rPr>
              <a:t>2</a:t>
            </a:r>
            <a:endParaRPr b="0" lang="ru-RU" sz="2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2" name="Text 5"/>
          <p:cNvSpPr/>
          <p:nvPr/>
        </p:nvSpPr>
        <p:spPr>
          <a:xfrm>
            <a:off x="5918760" y="3375720"/>
            <a:ext cx="677520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Lora"/>
              </a:rPr>
              <a:t>Проанализировать художественные особенности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Shape 6"/>
          <p:cNvSpPr/>
          <p:nvPr/>
        </p:nvSpPr>
        <p:spPr>
          <a:xfrm>
            <a:off x="5739120" y="3981960"/>
            <a:ext cx="7991280" cy="1296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560" bIns="-3456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74" name="Image 2" descr="preencoded.png"/>
          <p:cNvPicPr/>
          <p:nvPr/>
        </p:nvPicPr>
        <p:blipFill>
          <a:blip r:embed="rId3"/>
          <a:stretch/>
        </p:blipFill>
        <p:spPr>
          <a:xfrm>
            <a:off x="2200680" y="4026960"/>
            <a:ext cx="3749400" cy="828360"/>
          </a:xfrm>
          <a:prstGeom prst="rect">
            <a:avLst/>
          </a:prstGeom>
          <a:ln w="0">
            <a:noFill/>
          </a:ln>
        </p:spPr>
      </p:pic>
      <p:sp>
        <p:nvSpPr>
          <p:cNvPr id="675" name="Text 7"/>
          <p:cNvSpPr/>
          <p:nvPr/>
        </p:nvSpPr>
        <p:spPr>
          <a:xfrm>
            <a:off x="3992760" y="4203000"/>
            <a:ext cx="164520" cy="4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750"/>
              </a:lnSpc>
              <a:tabLst>
                <a:tab algn="l" pos="0"/>
              </a:tabLst>
            </a:pPr>
            <a:r>
              <a:rPr b="0" lang="en-US" sz="2350" spc="-1" strike="noStrike">
                <a:solidFill>
                  <a:srgbClr val="3a3630"/>
                </a:solidFill>
                <a:latin typeface="Times New Roman"/>
                <a:ea typeface="Lora"/>
              </a:rPr>
              <a:t>3</a:t>
            </a:r>
            <a:endParaRPr b="0" lang="ru-RU" sz="2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6" name="Text 8"/>
          <p:cNvSpPr/>
          <p:nvPr/>
        </p:nvSpPr>
        <p:spPr>
          <a:xfrm>
            <a:off x="6720480" y="4266360"/>
            <a:ext cx="496584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Lora"/>
              </a:rPr>
              <a:t>Исследовать историческийконтекст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7" name="Shape 9"/>
          <p:cNvSpPr/>
          <p:nvPr/>
        </p:nvSpPr>
        <p:spPr>
          <a:xfrm>
            <a:off x="6540840" y="4872240"/>
            <a:ext cx="7189920" cy="1296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560" bIns="-3456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78" name="Image 3" descr="preencoded.png"/>
          <p:cNvPicPr/>
          <p:nvPr/>
        </p:nvPicPr>
        <p:blipFill>
          <a:blip r:embed="rId4"/>
          <a:stretch/>
        </p:blipFill>
        <p:spPr>
          <a:xfrm>
            <a:off x="1575360" y="4917240"/>
            <a:ext cx="5000040" cy="828360"/>
          </a:xfrm>
          <a:prstGeom prst="rect">
            <a:avLst/>
          </a:prstGeom>
          <a:ln w="0">
            <a:noFill/>
          </a:ln>
        </p:spPr>
      </p:pic>
      <p:sp>
        <p:nvSpPr>
          <p:cNvPr id="679" name="Text 10"/>
          <p:cNvSpPr/>
          <p:nvPr/>
        </p:nvSpPr>
        <p:spPr>
          <a:xfrm>
            <a:off x="3995280" y="5093280"/>
            <a:ext cx="159840" cy="4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750"/>
              </a:lnSpc>
              <a:tabLst>
                <a:tab algn="l" pos="0"/>
              </a:tabLst>
            </a:pPr>
            <a:r>
              <a:rPr b="0" lang="en-US" sz="2350" spc="-1" strike="noStrike">
                <a:solidFill>
                  <a:srgbClr val="3a3630"/>
                </a:solidFill>
                <a:latin typeface="Times New Roman"/>
                <a:ea typeface="Lora"/>
              </a:rPr>
              <a:t>4</a:t>
            </a:r>
            <a:endParaRPr b="0" lang="ru-RU" sz="2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0" name="Text 11"/>
          <p:cNvSpPr/>
          <p:nvPr/>
        </p:nvSpPr>
        <p:spPr>
          <a:xfrm>
            <a:off x="7521840" y="5156640"/>
            <a:ext cx="372636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Lora"/>
              </a:rPr>
              <a:t>Изучить биографию автора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1" name="Text 12"/>
          <p:cNvSpPr/>
          <p:nvPr/>
        </p:nvSpPr>
        <p:spPr>
          <a:xfrm>
            <a:off x="1575360" y="6017040"/>
            <a:ext cx="12215160" cy="134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Наша главная цель - раскрыть секрет непреходящей популярности пьесы "Таня", анализируя ее художественные особенности, исторический контекст создания и связь с биографией автора. Мы стремимся показать, как Арбузову удалось создать произведение, которое продолжает находить отклик в сердцах зрителей разных поколений.</a:t>
            </a:r>
            <a:endParaRPr b="0" lang="ru-RU" sz="18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Image 0" descr="preencoded.png"/>
          <p:cNvPicPr/>
          <p:nvPr/>
        </p:nvPicPr>
        <p:blipFill>
          <a:blip r:embed="rId1"/>
          <a:stretch/>
        </p:blipFill>
        <p:spPr>
          <a:xfrm>
            <a:off x="10670040" y="0"/>
            <a:ext cx="3958200" cy="5938200"/>
          </a:xfrm>
          <a:prstGeom prst="rect">
            <a:avLst/>
          </a:prstGeom>
          <a:ln w="0">
            <a:noFill/>
          </a:ln>
        </p:spPr>
      </p:pic>
      <p:sp>
        <p:nvSpPr>
          <p:cNvPr id="683" name="Text 0"/>
          <p:cNvSpPr/>
          <p:nvPr/>
        </p:nvSpPr>
        <p:spPr>
          <a:xfrm>
            <a:off x="2700000" y="503280"/>
            <a:ext cx="461448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4501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8512f"/>
                </a:solidFill>
                <a:latin typeface="Times New Roman"/>
                <a:ea typeface="Lora"/>
              </a:rPr>
              <a:t>Задачи проекта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4" name="Image 1" descr="preencoded.png"/>
          <p:cNvPicPr/>
          <p:nvPr/>
        </p:nvPicPr>
        <p:blipFill>
          <a:blip r:embed="rId2"/>
          <a:stretch/>
        </p:blipFill>
        <p:spPr>
          <a:xfrm>
            <a:off x="686520" y="1411200"/>
            <a:ext cx="978840" cy="1567440"/>
          </a:xfrm>
          <a:prstGeom prst="rect">
            <a:avLst/>
          </a:prstGeom>
          <a:ln w="0">
            <a:noFill/>
          </a:ln>
        </p:spPr>
      </p:pic>
      <p:sp>
        <p:nvSpPr>
          <p:cNvPr id="685" name="Text 1"/>
          <p:cNvSpPr/>
          <p:nvPr/>
        </p:nvSpPr>
        <p:spPr>
          <a:xfrm>
            <a:off x="1961640" y="1607400"/>
            <a:ext cx="2307960" cy="2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51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Lora"/>
              </a:rPr>
              <a:t>Анализ текста пьесы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Text 2"/>
          <p:cNvSpPr/>
          <p:nvPr/>
        </p:nvSpPr>
        <p:spPr>
          <a:xfrm>
            <a:off x="1961640" y="2013480"/>
            <a:ext cx="6493320" cy="62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Провести детальный анализ сюжета, характеров персонажей и языка пьесы.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7" name="Image 2" descr="preencoded.png"/>
          <p:cNvPicPr/>
          <p:nvPr/>
        </p:nvPicPr>
        <p:blipFill>
          <a:blip r:embed="rId3"/>
          <a:stretch/>
        </p:blipFill>
        <p:spPr>
          <a:xfrm>
            <a:off x="686520" y="2980800"/>
            <a:ext cx="978840" cy="1567440"/>
          </a:xfrm>
          <a:prstGeom prst="rect">
            <a:avLst/>
          </a:prstGeom>
          <a:ln w="0">
            <a:noFill/>
          </a:ln>
        </p:spPr>
      </p:pic>
      <p:sp>
        <p:nvSpPr>
          <p:cNvPr id="688" name="Text 3"/>
          <p:cNvSpPr/>
          <p:nvPr/>
        </p:nvSpPr>
        <p:spPr>
          <a:xfrm>
            <a:off x="1961640" y="3177000"/>
            <a:ext cx="2784240" cy="2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51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Lora"/>
              </a:rPr>
              <a:t>Исследование контекста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9" name="Text 4"/>
          <p:cNvSpPr/>
          <p:nvPr/>
        </p:nvSpPr>
        <p:spPr>
          <a:xfrm>
            <a:off x="1961640" y="3583080"/>
            <a:ext cx="6493320" cy="62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Изучить исторические и социальные условия, в которых создавалась пьеса.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0" name="Image 3" descr="preencoded.png"/>
          <p:cNvPicPr/>
          <p:nvPr/>
        </p:nvPicPr>
        <p:blipFill>
          <a:blip r:embed="rId4"/>
          <a:stretch/>
        </p:blipFill>
        <p:spPr>
          <a:xfrm>
            <a:off x="686520" y="4550400"/>
            <a:ext cx="978840" cy="1567440"/>
          </a:xfrm>
          <a:prstGeom prst="rect">
            <a:avLst/>
          </a:prstGeom>
          <a:ln w="0">
            <a:noFill/>
          </a:ln>
        </p:spPr>
      </p:pic>
      <p:sp>
        <p:nvSpPr>
          <p:cNvPr id="691" name="Text 5"/>
          <p:cNvSpPr/>
          <p:nvPr/>
        </p:nvSpPr>
        <p:spPr>
          <a:xfrm>
            <a:off x="1961640" y="4746600"/>
            <a:ext cx="2721600" cy="2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51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Lora"/>
              </a:rPr>
              <a:t>Биографический анализ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2" name="Text 6"/>
          <p:cNvSpPr/>
          <p:nvPr/>
        </p:nvSpPr>
        <p:spPr>
          <a:xfrm>
            <a:off x="1961640" y="5152680"/>
            <a:ext cx="6676560" cy="7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Исследовать связь между жизнью Арбузова и темами его произведения.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3" name="Image 4" descr="preencoded.png"/>
          <p:cNvPicPr/>
          <p:nvPr/>
        </p:nvPicPr>
        <p:blipFill>
          <a:blip r:embed="rId5"/>
          <a:stretch/>
        </p:blipFill>
        <p:spPr>
          <a:xfrm>
            <a:off x="686520" y="6120000"/>
            <a:ext cx="978840" cy="1567440"/>
          </a:xfrm>
          <a:prstGeom prst="rect">
            <a:avLst/>
          </a:prstGeom>
          <a:ln w="0">
            <a:noFill/>
          </a:ln>
        </p:spPr>
      </p:pic>
      <p:sp>
        <p:nvSpPr>
          <p:cNvPr id="694" name="Text 7"/>
          <p:cNvSpPr/>
          <p:nvPr/>
        </p:nvSpPr>
        <p:spPr>
          <a:xfrm>
            <a:off x="1961640" y="6316200"/>
            <a:ext cx="26064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51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Lora"/>
              </a:rPr>
              <a:t>Сравнительный анали</a:t>
            </a:r>
            <a:r>
              <a:rPr b="0" lang="en-US" sz="1800" spc="-1" strike="noStrike">
                <a:solidFill>
                  <a:srgbClr val="3a3630"/>
                </a:solidFill>
                <a:latin typeface="Times New Roman"/>
                <a:ea typeface="Lora"/>
              </a:rPr>
              <a:t>з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Text 8"/>
          <p:cNvSpPr/>
          <p:nvPr/>
        </p:nvSpPr>
        <p:spPr>
          <a:xfrm>
            <a:off x="1961640" y="6722280"/>
            <a:ext cx="8116920" cy="62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Сопоставить "Таню" с другими произведениями советской драматургии того периода.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4240" cy="8227440"/>
          </a:xfrm>
          <a:prstGeom prst="rect">
            <a:avLst/>
          </a:prstGeom>
          <a:ln w="0">
            <a:noFill/>
          </a:ln>
        </p:spPr>
      </p:pic>
      <p:sp>
        <p:nvSpPr>
          <p:cNvPr id="697" name="Text 0"/>
          <p:cNvSpPr/>
          <p:nvPr/>
        </p:nvSpPr>
        <p:spPr>
          <a:xfrm>
            <a:off x="6324120" y="403920"/>
            <a:ext cx="7894080" cy="273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8512f"/>
                </a:solidFill>
                <a:latin typeface="Times New Roman"/>
                <a:ea typeface="Lora"/>
              </a:rPr>
              <a:t>Секрет популярности пьесы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54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8512f"/>
                </a:solidFill>
                <a:latin typeface="Times New Roman"/>
                <a:ea typeface="Lora"/>
              </a:rPr>
              <a:t>Алекея Арбузова "Таня"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8" name="Text 1"/>
          <p:cNvSpPr/>
          <p:nvPr/>
        </p:nvSpPr>
        <p:spPr>
          <a:xfrm>
            <a:off x="6120000" y="2520000"/>
            <a:ext cx="7894080" cy="38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ru-RU" sz="440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В этой презентации мы погрузимся в мир пьесы "Таня" А.Н. Арбузова, исследуя причины ее непреходящей популярности. Мы рассмотрим ее основные темы, проанализируем характер главной героини и разберемся, что делает эту пьесу актуальной и сегодня.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9" name="Shape 2"/>
          <p:cNvSpPr/>
          <p:nvPr/>
        </p:nvSpPr>
        <p:spPr>
          <a:xfrm>
            <a:off x="6324120" y="6090480"/>
            <a:ext cx="380880" cy="380880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ext 0"/>
          <p:cNvSpPr/>
          <p:nvPr/>
        </p:nvSpPr>
        <p:spPr>
          <a:xfrm>
            <a:off x="2583360" y="568800"/>
            <a:ext cx="6863400" cy="56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4450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8512f"/>
                </a:solidFill>
                <a:latin typeface="Times New Roman"/>
                <a:ea typeface="Lora"/>
              </a:rPr>
              <a:t>Краткая биография А. Арбузова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1" name="Shape 1"/>
          <p:cNvSpPr/>
          <p:nvPr/>
        </p:nvSpPr>
        <p:spPr>
          <a:xfrm>
            <a:off x="2860560" y="1519200"/>
            <a:ext cx="20880" cy="6220080"/>
          </a:xfrm>
          <a:prstGeom prst="roundRect">
            <a:avLst>
              <a:gd name="adj" fmla="val 126220"/>
            </a:avLst>
          </a:prstGeom>
          <a:solidFill>
            <a:srgbClr val="d9c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2" name="Shape 2"/>
          <p:cNvSpPr/>
          <p:nvPr/>
        </p:nvSpPr>
        <p:spPr>
          <a:xfrm>
            <a:off x="3065400" y="1940400"/>
            <a:ext cx="671040" cy="20880"/>
          </a:xfrm>
          <a:prstGeom prst="roundRect">
            <a:avLst>
              <a:gd name="adj" fmla="val 126220"/>
            </a:avLst>
          </a:prstGeom>
          <a:solidFill>
            <a:srgbClr val="d9c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8800" bIns="-288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3" name="Shape 3"/>
          <p:cNvSpPr/>
          <p:nvPr/>
        </p:nvSpPr>
        <p:spPr>
          <a:xfrm>
            <a:off x="2655720" y="1735560"/>
            <a:ext cx="430560" cy="430560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4" name="Text 4"/>
          <p:cNvSpPr/>
          <p:nvPr/>
        </p:nvSpPr>
        <p:spPr>
          <a:xfrm>
            <a:off x="2822400" y="1816200"/>
            <a:ext cx="96840" cy="26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1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3a3630"/>
                </a:solidFill>
                <a:latin typeface="Times New Roman"/>
                <a:ea typeface="Lora"/>
              </a:rPr>
              <a:t>1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5" name="Text 5"/>
          <p:cNvSpPr/>
          <p:nvPr/>
        </p:nvSpPr>
        <p:spPr>
          <a:xfrm>
            <a:off x="3929760" y="1711440"/>
            <a:ext cx="2260800" cy="2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00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3a3630"/>
                </a:solidFill>
                <a:latin typeface="Times New Roman"/>
                <a:ea typeface="Lora"/>
              </a:rPr>
              <a:t>1908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6" name="Text 6"/>
          <p:cNvSpPr/>
          <p:nvPr/>
        </p:nvSpPr>
        <p:spPr>
          <a:xfrm>
            <a:off x="3293280" y="2087640"/>
            <a:ext cx="11935440" cy="30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Рождение в Москве в семье служащих.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7" name="Shape 7"/>
          <p:cNvSpPr/>
          <p:nvPr/>
        </p:nvSpPr>
        <p:spPr>
          <a:xfrm>
            <a:off x="3065400" y="3223440"/>
            <a:ext cx="671040" cy="20880"/>
          </a:xfrm>
          <a:prstGeom prst="roundRect">
            <a:avLst>
              <a:gd name="adj" fmla="val 126220"/>
            </a:avLst>
          </a:prstGeom>
          <a:solidFill>
            <a:srgbClr val="d9c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8800" bIns="-288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8" name="Shape 8"/>
          <p:cNvSpPr/>
          <p:nvPr/>
        </p:nvSpPr>
        <p:spPr>
          <a:xfrm>
            <a:off x="2655720" y="3018600"/>
            <a:ext cx="430560" cy="430560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9" name="Text 9"/>
          <p:cNvSpPr/>
          <p:nvPr/>
        </p:nvSpPr>
        <p:spPr>
          <a:xfrm>
            <a:off x="2799000" y="3099240"/>
            <a:ext cx="143640" cy="26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1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3a3630"/>
                </a:solidFill>
                <a:latin typeface="Times New Roman"/>
                <a:ea typeface="Lora"/>
              </a:rPr>
              <a:t>2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0" name="Text 10"/>
          <p:cNvSpPr/>
          <p:nvPr/>
        </p:nvSpPr>
        <p:spPr>
          <a:xfrm>
            <a:off x="3929760" y="2994480"/>
            <a:ext cx="2260800" cy="2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00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3a3630"/>
                </a:solidFill>
                <a:latin typeface="Times New Roman"/>
                <a:ea typeface="Lora"/>
              </a:rPr>
              <a:t>1920-е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1" name="Text 11"/>
          <p:cNvSpPr/>
          <p:nvPr/>
        </p:nvSpPr>
        <p:spPr>
          <a:xfrm>
            <a:off x="3293280" y="3370680"/>
            <a:ext cx="11935440" cy="30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Начало театральной карьеры, участие в театральных студиях.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2" name="Shape 12"/>
          <p:cNvSpPr/>
          <p:nvPr/>
        </p:nvSpPr>
        <p:spPr>
          <a:xfrm>
            <a:off x="3065400" y="4506120"/>
            <a:ext cx="671040" cy="20880"/>
          </a:xfrm>
          <a:prstGeom prst="roundRect">
            <a:avLst>
              <a:gd name="adj" fmla="val 126220"/>
            </a:avLst>
          </a:prstGeom>
          <a:solidFill>
            <a:srgbClr val="d9c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8800" bIns="-288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3" name="Shape 13"/>
          <p:cNvSpPr/>
          <p:nvPr/>
        </p:nvSpPr>
        <p:spPr>
          <a:xfrm>
            <a:off x="2655720" y="4301280"/>
            <a:ext cx="430560" cy="430560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4" name="Text 14"/>
          <p:cNvSpPr/>
          <p:nvPr/>
        </p:nvSpPr>
        <p:spPr>
          <a:xfrm>
            <a:off x="2796120" y="4381920"/>
            <a:ext cx="149040" cy="26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1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3a3630"/>
                </a:solidFill>
                <a:latin typeface="Times New Roman"/>
                <a:ea typeface="Lora"/>
              </a:rPr>
              <a:t>3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5" name="Text 15"/>
          <p:cNvSpPr/>
          <p:nvPr/>
        </p:nvSpPr>
        <p:spPr>
          <a:xfrm>
            <a:off x="3929760" y="4277160"/>
            <a:ext cx="2260800" cy="2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00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3a3630"/>
                </a:solidFill>
                <a:latin typeface="Times New Roman"/>
                <a:ea typeface="Lora"/>
              </a:rPr>
              <a:t>1930-е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6" name="Text 16"/>
          <p:cNvSpPr/>
          <p:nvPr/>
        </p:nvSpPr>
        <p:spPr>
          <a:xfrm>
            <a:off x="3293280" y="4653720"/>
            <a:ext cx="11935440" cy="30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Первые пьесы и признание, в том числе "Таня" (1938).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7" name="Shape 17"/>
          <p:cNvSpPr/>
          <p:nvPr/>
        </p:nvSpPr>
        <p:spPr>
          <a:xfrm>
            <a:off x="3065400" y="5789160"/>
            <a:ext cx="671040" cy="20880"/>
          </a:xfrm>
          <a:prstGeom prst="roundRect">
            <a:avLst>
              <a:gd name="adj" fmla="val 126220"/>
            </a:avLst>
          </a:prstGeom>
          <a:solidFill>
            <a:srgbClr val="d9c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8800" bIns="-288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8" name="Shape 18"/>
          <p:cNvSpPr/>
          <p:nvPr/>
        </p:nvSpPr>
        <p:spPr>
          <a:xfrm>
            <a:off x="2655720" y="5584320"/>
            <a:ext cx="430560" cy="430560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9" name="Text 19"/>
          <p:cNvSpPr/>
          <p:nvPr/>
        </p:nvSpPr>
        <p:spPr>
          <a:xfrm>
            <a:off x="2798280" y="5664960"/>
            <a:ext cx="145080" cy="26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1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3a3630"/>
                </a:solidFill>
                <a:latin typeface="Times New Roman"/>
                <a:ea typeface="Lora"/>
              </a:rPr>
              <a:t>4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0" name="Text 20"/>
          <p:cNvSpPr/>
          <p:nvPr/>
        </p:nvSpPr>
        <p:spPr>
          <a:xfrm>
            <a:off x="3929760" y="5560200"/>
            <a:ext cx="2260800" cy="2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00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3a3630"/>
                </a:solidFill>
                <a:latin typeface="Times New Roman"/>
                <a:ea typeface="Lora"/>
              </a:rPr>
              <a:t>1940-1970-е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1" name="Text 21"/>
          <p:cNvSpPr/>
          <p:nvPr/>
        </p:nvSpPr>
        <p:spPr>
          <a:xfrm>
            <a:off x="3293280" y="5936400"/>
            <a:ext cx="11935440" cy="30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Расцвет творчества, создание знаменитых пьес.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2" name="Shape 22"/>
          <p:cNvSpPr/>
          <p:nvPr/>
        </p:nvSpPr>
        <p:spPr>
          <a:xfrm>
            <a:off x="3065400" y="7072200"/>
            <a:ext cx="671040" cy="20880"/>
          </a:xfrm>
          <a:prstGeom prst="roundRect">
            <a:avLst>
              <a:gd name="adj" fmla="val 126220"/>
            </a:avLst>
          </a:prstGeom>
          <a:solidFill>
            <a:srgbClr val="d9c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8800" bIns="-288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3" name="Shape 23"/>
          <p:cNvSpPr/>
          <p:nvPr/>
        </p:nvSpPr>
        <p:spPr>
          <a:xfrm>
            <a:off x="2655720" y="6867000"/>
            <a:ext cx="430560" cy="430560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4" name="Text 24"/>
          <p:cNvSpPr/>
          <p:nvPr/>
        </p:nvSpPr>
        <p:spPr>
          <a:xfrm>
            <a:off x="2797920" y="6947640"/>
            <a:ext cx="145800" cy="26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1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3a3630"/>
                </a:solidFill>
                <a:latin typeface="Times New Roman"/>
                <a:ea typeface="Lora"/>
              </a:rPr>
              <a:t>5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5" name="Text 25"/>
          <p:cNvSpPr/>
          <p:nvPr/>
        </p:nvSpPr>
        <p:spPr>
          <a:xfrm>
            <a:off x="3929760" y="6843240"/>
            <a:ext cx="2260800" cy="2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00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3a3630"/>
                </a:solidFill>
                <a:latin typeface="Times New Roman"/>
                <a:ea typeface="Lora"/>
              </a:rPr>
              <a:t>1986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6" name="Text 26"/>
          <p:cNvSpPr/>
          <p:nvPr/>
        </p:nvSpPr>
        <p:spPr>
          <a:xfrm>
            <a:off x="3293280" y="7219440"/>
            <a:ext cx="11935440" cy="30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Уход из жизни, оставив богатое творческое наследие.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Text 0"/>
          <p:cNvSpPr/>
          <p:nvPr/>
        </p:nvSpPr>
        <p:spPr>
          <a:xfrm>
            <a:off x="4140000" y="736560"/>
            <a:ext cx="6799680" cy="70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499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8512f"/>
                </a:solidFill>
                <a:latin typeface="Times New Roman"/>
                <a:ea typeface="Lora"/>
              </a:rPr>
              <a:t>История создания пьесы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8" name="Text 1"/>
          <p:cNvSpPr/>
          <p:nvPr/>
        </p:nvSpPr>
        <p:spPr>
          <a:xfrm>
            <a:off x="837720" y="2802240"/>
            <a:ext cx="284004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8512f"/>
                </a:solidFill>
                <a:latin typeface="Times New Roman"/>
                <a:ea typeface="Lora"/>
              </a:rPr>
              <a:t>Истоки вдохновения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9" name="Text 2"/>
          <p:cNvSpPr/>
          <p:nvPr/>
        </p:nvSpPr>
        <p:spPr>
          <a:xfrm>
            <a:off x="837720" y="3393720"/>
            <a:ext cx="6183360" cy="191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Арбузов черпал вдохновение из реальных историй советских женщин 1930-х годов, стремившихся к самореализации в новом обществе. Личные наблюдения и опыт работы в театре помогли автору создать яркий образ главной героини.</a:t>
            </a:r>
            <a:endParaRPr b="0" lang="ru-RU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0" name="Text 3"/>
          <p:cNvSpPr/>
          <p:nvPr/>
        </p:nvSpPr>
        <p:spPr>
          <a:xfrm>
            <a:off x="7614720" y="2802240"/>
            <a:ext cx="2814120" cy="3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38512f"/>
                </a:solidFill>
                <a:latin typeface="Times New Roman"/>
                <a:ea typeface="Lora"/>
              </a:rPr>
              <a:t>Процесс написания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1" name="Text 4"/>
          <p:cNvSpPr/>
          <p:nvPr/>
        </p:nvSpPr>
        <p:spPr>
          <a:xfrm>
            <a:off x="7614720" y="3393720"/>
            <a:ext cx="6183360" cy="191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99"/>
              </a:lnSpc>
              <a:tabLst>
                <a:tab algn="l" pos="0"/>
              </a:tabLst>
            </a:pPr>
            <a:r>
              <a:rPr b="0" lang="en-US" sz="18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Работа над пьесой началась в 1937 году и заняла около года. Арбузов тесно сотрудничал с актерами, что позволило ему создать живые, реалистичные диалоги. Первая постановка "Тани" состоялась в 1938 году в Москве и имела огромный успех.</a:t>
            </a:r>
            <a:endParaRPr b="0" lang="ru-RU" sz="18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8240" cy="2662560"/>
          </a:xfrm>
          <a:prstGeom prst="rect">
            <a:avLst/>
          </a:prstGeom>
          <a:ln w="0">
            <a:noFill/>
          </a:ln>
        </p:spPr>
      </p:pic>
      <p:sp>
        <p:nvSpPr>
          <p:cNvPr id="733" name="Text 0"/>
          <p:cNvSpPr/>
          <p:nvPr/>
        </p:nvSpPr>
        <p:spPr>
          <a:xfrm>
            <a:off x="2160000" y="3031560"/>
            <a:ext cx="10935000" cy="6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901"/>
              </a:lnSpc>
              <a:tabLst>
                <a:tab algn="l" pos="0"/>
              </a:tabLst>
            </a:pPr>
            <a:r>
              <a:rPr b="0" lang="en-US" sz="3900" spc="-1" strike="noStrike">
                <a:solidFill>
                  <a:srgbClr val="38512f"/>
                </a:solidFill>
                <a:latin typeface="Times New Roman"/>
                <a:ea typeface="Lora"/>
              </a:rPr>
              <a:t>Основная идея и проблематика пьесы "Таня"</a:t>
            </a:r>
            <a:endParaRPr b="0" lang="ru-RU" sz="3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4" name="Image 1" descr="preencoded.png"/>
          <p:cNvPicPr/>
          <p:nvPr/>
        </p:nvPicPr>
        <p:blipFill>
          <a:blip r:embed="rId2"/>
          <a:stretch/>
        </p:blipFill>
        <p:spPr>
          <a:xfrm>
            <a:off x="746280" y="4354200"/>
            <a:ext cx="530640" cy="530640"/>
          </a:xfrm>
          <a:prstGeom prst="rect">
            <a:avLst/>
          </a:prstGeom>
          <a:ln w="0">
            <a:noFill/>
          </a:ln>
        </p:spPr>
      </p:pic>
      <p:sp>
        <p:nvSpPr>
          <p:cNvPr id="735" name="Text 1"/>
          <p:cNvSpPr/>
          <p:nvPr/>
        </p:nvSpPr>
        <p:spPr>
          <a:xfrm>
            <a:off x="746280" y="5100120"/>
            <a:ext cx="3691080" cy="3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950" spc="-1" strike="noStrike">
                <a:solidFill>
                  <a:srgbClr val="3a3630"/>
                </a:solidFill>
                <a:latin typeface="Times New Roman"/>
                <a:ea typeface="Lora"/>
              </a:rPr>
              <a:t>Любовь и самопожертвование</a:t>
            </a:r>
            <a:endParaRPr b="0" lang="ru-RU" sz="19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6" name="Text 2"/>
          <p:cNvSpPr/>
          <p:nvPr/>
        </p:nvSpPr>
        <p:spPr>
          <a:xfrm>
            <a:off x="746280" y="5541480"/>
            <a:ext cx="4164120" cy="68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Исследование границ любви и готовности жертвовать собой ради другого человека.</a:t>
            </a:r>
            <a:endParaRPr b="0" lang="ru-RU" sz="16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7" name="Image 2" descr="preencoded.png"/>
          <p:cNvPicPr/>
          <p:nvPr/>
        </p:nvPicPr>
        <p:blipFill>
          <a:blip r:embed="rId3"/>
          <a:stretch/>
        </p:blipFill>
        <p:spPr>
          <a:xfrm>
            <a:off x="5232240" y="4354200"/>
            <a:ext cx="530640" cy="530640"/>
          </a:xfrm>
          <a:prstGeom prst="rect">
            <a:avLst/>
          </a:prstGeom>
          <a:ln w="0">
            <a:noFill/>
          </a:ln>
        </p:spPr>
      </p:pic>
      <p:sp>
        <p:nvSpPr>
          <p:cNvPr id="738" name="Text 3"/>
          <p:cNvSpPr/>
          <p:nvPr/>
        </p:nvSpPr>
        <p:spPr>
          <a:xfrm>
            <a:off x="5232240" y="5100120"/>
            <a:ext cx="2557080" cy="3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950" spc="-1" strike="noStrike">
                <a:solidFill>
                  <a:srgbClr val="3a3630"/>
                </a:solidFill>
                <a:latin typeface="Times New Roman"/>
                <a:ea typeface="Lora"/>
              </a:rPr>
              <a:t>Поиск идентичности</a:t>
            </a:r>
            <a:endParaRPr b="0" lang="ru-RU" sz="19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9" name="Text 4"/>
          <p:cNvSpPr/>
          <p:nvPr/>
        </p:nvSpPr>
        <p:spPr>
          <a:xfrm>
            <a:off x="5232240" y="5541480"/>
            <a:ext cx="4164120" cy="102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Раскрытие темы самопознания и становления личности в меняющемся обществе.</a:t>
            </a:r>
            <a:endParaRPr b="0" lang="ru-RU" sz="16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0" name="Image 3" descr="preencoded.png"/>
          <p:cNvPicPr/>
          <p:nvPr/>
        </p:nvPicPr>
        <p:blipFill>
          <a:blip r:embed="rId4"/>
          <a:stretch/>
        </p:blipFill>
        <p:spPr>
          <a:xfrm>
            <a:off x="9717840" y="4354200"/>
            <a:ext cx="530640" cy="530640"/>
          </a:xfrm>
          <a:prstGeom prst="rect">
            <a:avLst/>
          </a:prstGeom>
          <a:ln w="0">
            <a:noFill/>
          </a:ln>
        </p:spPr>
      </p:pic>
      <p:sp>
        <p:nvSpPr>
          <p:cNvPr id="741" name="Text 5"/>
          <p:cNvSpPr/>
          <p:nvPr/>
        </p:nvSpPr>
        <p:spPr>
          <a:xfrm>
            <a:off x="9717840" y="5100120"/>
            <a:ext cx="4077360" cy="3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0" lang="en-US" sz="1950" spc="-1" strike="noStrike">
                <a:solidFill>
                  <a:srgbClr val="3a3630"/>
                </a:solidFill>
                <a:latin typeface="Times New Roman"/>
                <a:ea typeface="Lora"/>
              </a:rPr>
              <a:t>Баланс личного и общественного</a:t>
            </a:r>
            <a:endParaRPr b="0" lang="ru-RU" sz="19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2" name="Text 6"/>
          <p:cNvSpPr/>
          <p:nvPr/>
        </p:nvSpPr>
        <p:spPr>
          <a:xfrm>
            <a:off x="9717840" y="5541480"/>
            <a:ext cx="4164120" cy="102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Проблема соотношения личных стремлений и общественного долга в советскую эпоху.</a:t>
            </a:r>
            <a:endParaRPr b="0" lang="ru-RU" sz="1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Text 7"/>
          <p:cNvSpPr/>
          <p:nvPr/>
        </p:nvSpPr>
        <p:spPr>
          <a:xfrm>
            <a:off x="746280" y="6804720"/>
            <a:ext cx="13136040" cy="68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16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Пьеса "Таня" затрагивает глубокие философские и социальные вопросы, актуальные не только для своего времени, но и для современного зрителя.</a:t>
            </a:r>
            <a:endParaRPr b="0" lang="ru-RU" sz="16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4240" cy="8228520"/>
          </a:xfrm>
          <a:prstGeom prst="rect">
            <a:avLst/>
          </a:prstGeom>
          <a:ln w="0">
            <a:noFill/>
          </a:ln>
        </p:spPr>
      </p:pic>
      <p:sp>
        <p:nvSpPr>
          <p:cNvPr id="745" name="Text 0"/>
          <p:cNvSpPr/>
          <p:nvPr/>
        </p:nvSpPr>
        <p:spPr>
          <a:xfrm>
            <a:off x="6280200" y="410040"/>
            <a:ext cx="7554600" cy="13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5250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38512f"/>
                </a:solidFill>
                <a:latin typeface="Times New Roman"/>
                <a:ea typeface="Lora"/>
              </a:rPr>
              <a:t>Особенности характера главной героини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6" name="Shape 1"/>
          <p:cNvSpPr/>
          <p:nvPr/>
        </p:nvSpPr>
        <p:spPr>
          <a:xfrm>
            <a:off x="6280200" y="2297880"/>
            <a:ext cx="3663000" cy="2372400"/>
          </a:xfrm>
          <a:prstGeom prst="roundRect">
            <a:avLst>
              <a:gd name="adj" fmla="val 1433"/>
            </a:avLst>
          </a:prstGeom>
          <a:solidFill>
            <a:srgbClr val="f3e7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47" name="Text 2"/>
          <p:cNvSpPr/>
          <p:nvPr/>
        </p:nvSpPr>
        <p:spPr>
          <a:xfrm>
            <a:off x="6506640" y="2524320"/>
            <a:ext cx="2755440" cy="33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3a3630"/>
                </a:solidFill>
                <a:latin typeface="Times New Roman"/>
                <a:ea typeface="Lora"/>
              </a:rPr>
              <a:t>Целеустремленность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8" name="Text 3"/>
          <p:cNvSpPr/>
          <p:nvPr/>
        </p:nvSpPr>
        <p:spPr>
          <a:xfrm>
            <a:off x="6506640" y="2994120"/>
            <a:ext cx="3209400" cy="14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Таня обладает сильным характером и готова идти к своей цели, преодолевая трудности.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9" name="Shape 4"/>
          <p:cNvSpPr/>
          <p:nvPr/>
        </p:nvSpPr>
        <p:spPr>
          <a:xfrm>
            <a:off x="10171800" y="2297880"/>
            <a:ext cx="3663000" cy="2372400"/>
          </a:xfrm>
          <a:prstGeom prst="roundRect">
            <a:avLst>
              <a:gd name="adj" fmla="val 1433"/>
            </a:avLst>
          </a:prstGeom>
          <a:solidFill>
            <a:srgbClr val="f3e7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50" name="Text 5"/>
          <p:cNvSpPr/>
          <p:nvPr/>
        </p:nvSpPr>
        <p:spPr>
          <a:xfrm>
            <a:off x="10398600" y="2524320"/>
            <a:ext cx="2665800" cy="33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3a3630"/>
                </a:solidFill>
                <a:latin typeface="Times New Roman"/>
                <a:ea typeface="Lora"/>
              </a:rPr>
              <a:t>Эмоциональность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1" name="Text 6"/>
          <p:cNvSpPr/>
          <p:nvPr/>
        </p:nvSpPr>
        <p:spPr>
          <a:xfrm>
            <a:off x="10398600" y="2994120"/>
            <a:ext cx="3209400" cy="14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Героиня глубоко чувствует и переживает, что делает ее образ живым и близким зрителю.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2" name="Shape 7"/>
          <p:cNvSpPr/>
          <p:nvPr/>
        </p:nvSpPr>
        <p:spPr>
          <a:xfrm>
            <a:off x="6280200" y="4898880"/>
            <a:ext cx="3663000" cy="2705760"/>
          </a:xfrm>
          <a:prstGeom prst="roundRect">
            <a:avLst>
              <a:gd name="adj" fmla="val 1256"/>
            </a:avLst>
          </a:prstGeom>
          <a:solidFill>
            <a:srgbClr val="f3e7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53" name="Text 8"/>
          <p:cNvSpPr/>
          <p:nvPr/>
        </p:nvSpPr>
        <p:spPr>
          <a:xfrm>
            <a:off x="6506640" y="5125680"/>
            <a:ext cx="3209400" cy="66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3a3630"/>
                </a:solidFill>
                <a:latin typeface="Times New Roman"/>
                <a:ea typeface="Lora"/>
              </a:rPr>
              <a:t>Способность к изменениям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4" name="Text 9"/>
          <p:cNvSpPr/>
          <p:nvPr/>
        </p:nvSpPr>
        <p:spPr>
          <a:xfrm>
            <a:off x="6506640" y="5928480"/>
            <a:ext cx="3209400" cy="14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На протяжении пьесы Таня проходит путь личностного роста, меняя свои взгляды и приоритеты.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5" name="Shape 10"/>
          <p:cNvSpPr/>
          <p:nvPr/>
        </p:nvSpPr>
        <p:spPr>
          <a:xfrm>
            <a:off x="10171800" y="4898880"/>
            <a:ext cx="3663000" cy="2705760"/>
          </a:xfrm>
          <a:prstGeom prst="roundRect">
            <a:avLst>
              <a:gd name="adj" fmla="val 1256"/>
            </a:avLst>
          </a:prstGeom>
          <a:solidFill>
            <a:srgbClr val="f3e7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56" name="Text 11"/>
          <p:cNvSpPr/>
          <p:nvPr/>
        </p:nvSpPr>
        <p:spPr>
          <a:xfrm>
            <a:off x="10398600" y="5125680"/>
            <a:ext cx="2665800" cy="33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3a3630"/>
                </a:solidFill>
                <a:latin typeface="Times New Roman"/>
                <a:ea typeface="Lora"/>
              </a:rPr>
              <a:t>Идеализм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7" name="Text 12"/>
          <p:cNvSpPr/>
          <p:nvPr/>
        </p:nvSpPr>
        <p:spPr>
          <a:xfrm>
            <a:off x="10398600" y="5595120"/>
            <a:ext cx="3209400" cy="108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3a3630"/>
                </a:solidFill>
                <a:latin typeface="Times New Roman"/>
                <a:ea typeface="Source Sans Pro"/>
              </a:rPr>
              <a:t>Вера в лучшее и стремление к идеалу часто сталкивают Таню с суровой реальностью.</a:t>
            </a: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Application>LibreOffice/7.5.6.2$Linux_X86_64 LibreOffice_project/50$Build-2</Application>
  <AppVersion>15.0000</AppVersion>
  <Words>1426</Words>
  <Paragraphs>173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2024-11-17T15:59:18Z</dcterms:created>
  <dc:creator>PptxGenJS</dc:creator>
  <dc:description/>
  <dc:language>ru-RU</dc:language>
  <cp:lastModifiedBy/>
  <dcterms:modified xsi:type="dcterms:W3CDTF">2025-11-24T16:37:18Z</dcterms:modified>
  <cp:revision>9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19</vt:i4>
  </property>
  <property fmtid="{D5CDD505-2E9C-101B-9397-08002B2CF9AE}" pid="3" name="PresentationFormat">
    <vt:lpwstr>Произвольный</vt:lpwstr>
  </property>
  <property fmtid="{D5CDD505-2E9C-101B-9397-08002B2CF9AE}" pid="4" name="Slides">
    <vt:i4>21</vt:i4>
  </property>
</Properties>
</file>