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5" r:id="rId4"/>
    <p:sldId id="264" r:id="rId5"/>
    <p:sldId id="263" r:id="rId6"/>
    <p:sldId id="262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290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" y="1643050"/>
            <a:ext cx="9144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/>
              <a:t>Проверочная работа </a:t>
            </a:r>
          </a:p>
          <a:p>
            <a:pPr algn="ctr"/>
            <a:r>
              <a:rPr lang="ru-RU" sz="5400" b="1" dirty="0" smtClean="0"/>
              <a:t>«Классика и современность»</a:t>
            </a:r>
          </a:p>
          <a:p>
            <a:pPr algn="ctr"/>
            <a:endParaRPr lang="ru-RU" sz="5400" b="1" dirty="0" smtClean="0"/>
          </a:p>
          <a:p>
            <a:pPr algn="r"/>
            <a:r>
              <a:rPr lang="ru-RU" sz="2800" b="1" dirty="0" smtClean="0"/>
              <a:t>Учитель музыки </a:t>
            </a:r>
            <a:r>
              <a:rPr lang="ru-RU" sz="2800" b="1" dirty="0" err="1" smtClean="0"/>
              <a:t>С.В.Папазян</a:t>
            </a:r>
            <a:endParaRPr lang="ru-RU" sz="2800" b="1" dirty="0" smtClean="0"/>
          </a:p>
          <a:p>
            <a:pPr algn="ctr"/>
            <a:endParaRPr lang="ru-RU" sz="5400" b="1" dirty="0" smtClean="0"/>
          </a:p>
          <a:p>
            <a:pPr algn="ctr"/>
            <a:r>
              <a:rPr lang="ru-RU" sz="5400" b="1" dirty="0" smtClean="0"/>
              <a:t>7-8 класс</a:t>
            </a:r>
            <a:endParaRPr lang="ru-RU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500042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Произведения музыкального искусства, получившие мировое признание и    имеющие непреходящую ценность для национальной и мировой культуры: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а) популярная музыка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б) легкая музыка     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в) современная музыка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г) классическая музыка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. 	"Иисус Христос - суперзвезда"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Э.Л.Уэббера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 - это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а) величайший шедевр русской духовной музыки, вокальное произведение, в основе которого лежат напевы древнерусских песнопений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б) рок-опера, в основу которой положены события Евангелия о последних днях земной жизни  Христа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	в) вокально-инструментальное произведение для солистов, органа, хора и оркестра,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написанное на латинский текст католической литургии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1357298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3. В основе русской духовной музыки лежит: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60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а) хорал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б) знаменный распев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в)русская народная песня</a:t>
            </a:r>
            <a:r>
              <a:rPr kumimoji="0" lang="ru-RU" sz="360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Венские классики - великие симфонисты XVIII века: 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А) Лист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Times New Roman" pitchFamily="18" charset="0"/>
              </a:rPr>
              <a:t>Б) Моцарт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В) Бетховен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Times New Roman" pitchFamily="18" charset="0"/>
              </a:rPr>
              <a:t>Г) Шуберт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Д) </a:t>
            </a:r>
            <a:r>
              <a:rPr lang="ru-RU" sz="3600" b="1" dirty="0" err="1" smtClean="0">
                <a:solidFill>
                  <a:srgbClr val="C00000"/>
                </a:solidFill>
                <a:latin typeface="Arial" pitchFamily="34" charset="0"/>
                <a:cs typeface="Times New Roman" pitchFamily="18" charset="0"/>
              </a:rPr>
              <a:t>Гаидн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357166"/>
            <a:ext cx="84296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Что означает слово «классика»?</a:t>
            </a:r>
          </a:p>
          <a:p>
            <a:pPr algn="ctr">
              <a:defRPr/>
            </a:pPr>
            <a:endParaRPr lang="ru-RU" sz="2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это такие произведения искусства, которые независимо от того, когда они были написаны, являются лучшими, продолжают волновать многие поколения людей.</a:t>
            </a:r>
          </a:p>
          <a:p>
            <a:pPr>
              <a:defRPr/>
            </a:pPr>
            <a:endParaRPr lang="ru-RU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Б) (от греч.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stylos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буквально – палочка для письма) означает почерк, в том числе и авторский, совокупность    характерных черт, приемов, способов, особенностей творчества</a:t>
            </a:r>
          </a:p>
          <a:p>
            <a:pPr>
              <a:defRPr/>
            </a:pP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rivkizi.info/wp-content/uploads/2017/11/music-template-powerpoint-piano-abstract-powerpoint-templates-abstract-blue-music-white-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7158" y="357166"/>
            <a:ext cx="84296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ru-RU" sz="3600" b="1" i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36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означает слово «стиль»?</a:t>
            </a:r>
          </a:p>
          <a:p>
            <a:pPr algn="ctr">
              <a:defRPr/>
            </a:pPr>
            <a:endParaRPr lang="ru-RU" sz="28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r>
              <a:rPr lang="ru-RU" sz="2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А)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это такие произведения искусства, которые независимо от того, когда они были написаны, являются лучшими, продолжают волновать многие поколения людей.</a:t>
            </a:r>
          </a:p>
          <a:p>
            <a:pPr>
              <a:defRPr/>
            </a:pPr>
            <a:endParaRPr lang="ru-RU" sz="2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Б) (от греч. </a:t>
            </a:r>
            <a:r>
              <a:rPr lang="en-US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stylos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буквально – палочка для письма) означает почерк, в том числе и авторский, совокупность    характерных черт, приемов, способов, особенностей творчества</a:t>
            </a:r>
          </a:p>
          <a:p>
            <a:pPr>
              <a:defRPr/>
            </a:pPr>
            <a:endParaRPr lang="ru-RU" sz="3600" b="1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225</Words>
  <PresentationFormat>Экран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2</cp:revision>
  <dcterms:created xsi:type="dcterms:W3CDTF">2018-09-10T09:16:05Z</dcterms:created>
  <dcterms:modified xsi:type="dcterms:W3CDTF">2020-04-14T17:24:26Z</dcterms:modified>
</cp:coreProperties>
</file>