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5E7"/>
    <a:srgbClr val="EAD2E6"/>
    <a:srgbClr val="E9CFE4"/>
    <a:srgbClr val="D14EF0"/>
    <a:srgbClr val="E08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2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BEE1-33BA-4FAF-8FB6-AD3C3004F94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12E8-FFCB-4F7E-A2CD-DE830B1C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0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212E8-FFCB-4F7E-A2CD-DE830B1C85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5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8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2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6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4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3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3659-BEC6-4943-99B2-2F4DB6C546B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A03A22F-16F9-4FDE-8F04-3E2B4C81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3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FEB26D-4760-9C74-56A4-405CFADA7FC2}"/>
              </a:ext>
            </a:extLst>
          </p:cNvPr>
          <p:cNvSpPr txBox="1"/>
          <p:nvPr/>
        </p:nvSpPr>
        <p:spPr>
          <a:xfrm>
            <a:off x="9386721" y="5667042"/>
            <a:ext cx="29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BD9369-C564-F5B2-D364-D3BC374C2FF5}"/>
              </a:ext>
            </a:extLst>
          </p:cNvPr>
          <p:cNvSpPr txBox="1"/>
          <p:nvPr/>
        </p:nvSpPr>
        <p:spPr>
          <a:xfrm>
            <a:off x="-266798" y="664631"/>
            <a:ext cx="9275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:Яценко С.И. преподаватель  филиала ГБПОУ РТК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в помещении, мебель, стена, письменный стол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3424A427-E391-DCA6-D596-9DC2DBCF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" y="2480513"/>
            <a:ext cx="4344193" cy="2773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Изображение выглядит как в помещении, Офисное здание, стена, мебель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90D4ED7-F187-911C-481A-C11766AC9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05" y="1572572"/>
            <a:ext cx="4161840" cy="2545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Изображение выглядит как человек, пузырь, на открытом воздухе, рук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B955ADA-70B6-94C6-302B-B499728B4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17" y="3170749"/>
            <a:ext cx="5222111" cy="2650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998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78FB41F-098D-2A73-2BC7-6896EB5B857A}"/>
              </a:ext>
            </a:extLst>
          </p:cNvPr>
          <p:cNvSpPr/>
          <p:nvPr/>
        </p:nvSpPr>
        <p:spPr>
          <a:xfrm>
            <a:off x="4081272" y="977848"/>
            <a:ext cx="8110728" cy="5303520"/>
          </a:xfrm>
          <a:prstGeom prst="roundRect">
            <a:avLst>
              <a:gd name="adj" fmla="val 16308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4583D99E-2FD9-5F25-4A12-353ECAD5E419}"/>
              </a:ext>
            </a:extLst>
          </p:cNvPr>
          <p:cNvSpPr/>
          <p:nvPr/>
        </p:nvSpPr>
        <p:spPr>
          <a:xfrm>
            <a:off x="-2146041" y="-111967"/>
            <a:ext cx="6282866" cy="7483151"/>
          </a:xfrm>
          <a:prstGeom prst="roundRect">
            <a:avLst>
              <a:gd name="adj" fmla="val 16308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E7198F-B0ED-C71F-1088-5E4C6C43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71" y="977848"/>
            <a:ext cx="2947482" cy="175432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9942E9-6C73-E48C-36CD-BB7B6753EDA2}"/>
              </a:ext>
            </a:extLst>
          </p:cNvPr>
          <p:cNvSpPr txBox="1"/>
          <p:nvPr/>
        </p:nvSpPr>
        <p:spPr>
          <a:xfrm>
            <a:off x="4195916" y="2732174"/>
            <a:ext cx="793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 стремительно проникают во все сферы нашей жизни, и сферу образования они не обошли стороной.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кардинально меняют образовательную среду, делая обучение более наглядным, интерактивным и персонализированным. Рассмотрим 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пять технологических решений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уже сегодня эффективно упрощают образовательный процесс.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5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FDF4545-64E2-976D-7CD9-1D003F7990F2}"/>
              </a:ext>
            </a:extLst>
          </p:cNvPr>
          <p:cNvSpPr/>
          <p:nvPr/>
        </p:nvSpPr>
        <p:spPr>
          <a:xfrm>
            <a:off x="4404048" y="169195"/>
            <a:ext cx="7787951" cy="62782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E207377-FC81-9DE2-AFA7-E0817B82151A}"/>
              </a:ext>
            </a:extLst>
          </p:cNvPr>
          <p:cNvSpPr/>
          <p:nvPr/>
        </p:nvSpPr>
        <p:spPr>
          <a:xfrm>
            <a:off x="0" y="169195"/>
            <a:ext cx="4404049" cy="12583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C68AE4-09F7-54FB-00BF-00AEBD35285F}"/>
              </a:ext>
            </a:extLst>
          </p:cNvPr>
          <p:cNvSpPr txBox="1"/>
          <p:nvPr/>
        </p:nvSpPr>
        <p:spPr>
          <a:xfrm>
            <a:off x="0" y="326572"/>
            <a:ext cx="690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pic>
        <p:nvPicPr>
          <p:cNvPr id="10" name="Рисунок 9" descr="Изображение выглядит как текст, в помещении, мебель, сте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38D4FFD6-1CB9-0E40-FD5D-FD95093E2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584"/>
            <a:ext cx="4404047" cy="501986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443988-4FF9-70CE-6900-46896EFB01E4}"/>
              </a:ext>
            </a:extLst>
          </p:cNvPr>
          <p:cNvSpPr txBox="1"/>
          <p:nvPr/>
        </p:nvSpPr>
        <p:spPr>
          <a:xfrm>
            <a:off x="4655976" y="410547"/>
            <a:ext cx="73898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— сенсорный экран, подключённый к компьютеру и проектору. </a:t>
            </a:r>
          </a:p>
          <a:p>
            <a:pPr algn="l"/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традиционной доски, она позволяет: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емонстрировать презентации, видео, анимацию и интерактивные схемы;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исать и рисовать цифровым маркером, сохранять и экспортировать записи;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правлять контентом касаниями: перемещать объекты, масштабировать изображения, выделять фрагменты;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рганизовывать коллективную работу (например, совместное решение задач всем классом).</a:t>
            </a:r>
          </a:p>
          <a:p>
            <a:pPr algn="l"/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упрощает процесс: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овышает наглядность подачи материала;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 время на смену наглядных пособий;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активность учащихся;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блегчает повторение (файлы можно сохранить и пересмотреть).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FDF4545-64E2-976D-7CD9-1D003F7990F2}"/>
              </a:ext>
            </a:extLst>
          </p:cNvPr>
          <p:cNvSpPr/>
          <p:nvPr/>
        </p:nvSpPr>
        <p:spPr>
          <a:xfrm>
            <a:off x="4404048" y="169195"/>
            <a:ext cx="7787951" cy="62782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E207377-FC81-9DE2-AFA7-E0817B82151A}"/>
              </a:ext>
            </a:extLst>
          </p:cNvPr>
          <p:cNvSpPr/>
          <p:nvPr/>
        </p:nvSpPr>
        <p:spPr>
          <a:xfrm>
            <a:off x="0" y="169195"/>
            <a:ext cx="4404049" cy="12583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C68AE4-09F7-54FB-00BF-00AEBD35285F}"/>
              </a:ext>
            </a:extLst>
          </p:cNvPr>
          <p:cNvSpPr txBox="1"/>
          <p:nvPr/>
        </p:nvSpPr>
        <p:spPr>
          <a:xfrm>
            <a:off x="0" y="335903"/>
            <a:ext cx="690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Проектор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443988-4FF9-70CE-6900-46896EFB01E4}"/>
              </a:ext>
            </a:extLst>
          </p:cNvPr>
          <p:cNvSpPr txBox="1"/>
          <p:nvPr/>
        </p:nvSpPr>
        <p:spPr>
          <a:xfrm>
            <a:off x="4655976" y="410547"/>
            <a:ext cx="7389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Современный проектор, интегрированный с ПК или мобильными устройствами по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‑Fi, превращает любую поверхность в мультимедийный экран.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Его возможности: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демонстрация 3D‑моделей, анимаций, виртуальных экскурсий;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одновременный показ нескольких источников (текст + иллюстрация, параллельное сравнение карт и схем);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трансляция работы отдельного ученика на общий экран для коллективного разбора.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упрощает процесс: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снимает ограничение «одной страницы»;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визуализирует сложные понятия (строение клетки, траектории планет, исторические события);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делает уроки запоминающимися и эмоционально вовлечёнными.</a:t>
            </a:r>
          </a:p>
        </p:txBody>
      </p:sp>
      <p:pic>
        <p:nvPicPr>
          <p:cNvPr id="3" name="Рисунок 2" descr="Изображение выглядит как в помещении, стул, стена, сце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3D21C05D-CFF5-9919-761D-8191A3142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7584"/>
            <a:ext cx="4404046" cy="501986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7914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3DADCF-51A4-59C8-415F-C9DA41384DA5}"/>
              </a:ext>
            </a:extLst>
          </p:cNvPr>
          <p:cNvSpPr/>
          <p:nvPr/>
        </p:nvSpPr>
        <p:spPr>
          <a:xfrm>
            <a:off x="4404048" y="169195"/>
            <a:ext cx="7787951" cy="62782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45D8A2A-7BDF-7945-026B-BEBE93F2FA4E}"/>
              </a:ext>
            </a:extLst>
          </p:cNvPr>
          <p:cNvSpPr/>
          <p:nvPr/>
        </p:nvSpPr>
        <p:spPr>
          <a:xfrm>
            <a:off x="0" y="169195"/>
            <a:ext cx="4404049" cy="12583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33087B-6F96-8305-A74C-975DD736CD70}"/>
              </a:ext>
            </a:extLst>
          </p:cNvPr>
          <p:cNvSpPr txBox="1"/>
          <p:nvPr/>
        </p:nvSpPr>
        <p:spPr>
          <a:xfrm>
            <a:off x="0" y="142447"/>
            <a:ext cx="477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онлайн‑платформы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9663CD-5FA5-31FA-CA5D-B3E0C79FFD73}"/>
              </a:ext>
            </a:extLst>
          </p:cNvPr>
          <p:cNvSpPr txBox="1"/>
          <p:nvPr/>
        </p:nvSpPr>
        <p:spPr>
          <a:xfrm>
            <a:off x="4777270" y="410547"/>
            <a:ext cx="62608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типа Google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«Российская электронная школа» или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предоставляют: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цифровым учебникам и интерактивным заданиям;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с автоматической проверкой и мгновенной обратной связью;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форумы и чаты для обсуждения и сдачи работ;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 и напоминания о сроках выполнения заданий.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упрощает процесс: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круглосуточный доступ к материалам;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автоматизирует рутинные операции (проверка тестов, учёт оценок);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индивидуализировать обучение (ученик повторяет тему в своём темпе);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 коммуникацию между учителем, учениками и родителями.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FA319E-3D2B-6837-216F-B780CF30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584"/>
            <a:ext cx="4404047" cy="5019869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1763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43FE628-6D31-AD6D-2544-16B23D944C32}"/>
              </a:ext>
            </a:extLst>
          </p:cNvPr>
          <p:cNvSpPr/>
          <p:nvPr/>
        </p:nvSpPr>
        <p:spPr>
          <a:xfrm>
            <a:off x="4404048" y="169195"/>
            <a:ext cx="7787951" cy="62782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71557E0-CD7C-1CFE-67AC-763AC5E80691}"/>
              </a:ext>
            </a:extLst>
          </p:cNvPr>
          <p:cNvSpPr/>
          <p:nvPr/>
        </p:nvSpPr>
        <p:spPr>
          <a:xfrm>
            <a:off x="0" y="169195"/>
            <a:ext cx="4404049" cy="12583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5C5FA0-F2D9-26A2-779F-AACDB12A47A2}"/>
              </a:ext>
            </a:extLst>
          </p:cNvPr>
          <p:cNvSpPr txBox="1"/>
          <p:nvPr/>
        </p:nvSpPr>
        <p:spPr>
          <a:xfrm>
            <a:off x="-1" y="402460"/>
            <a:ext cx="42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2B4D7-9954-7809-BC12-E719B0982826}"/>
              </a:ext>
            </a:extLst>
          </p:cNvPr>
          <p:cNvSpPr txBox="1"/>
          <p:nvPr/>
        </p:nvSpPr>
        <p:spPr>
          <a:xfrm>
            <a:off x="4404047" y="242596"/>
            <a:ext cx="77879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 — записанные и структурированные учебные материалы в видеоформате, которые могут использоваться как на уроке, так и для самостоятельной работы.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форматы разнообразны: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с демонстрацией экрана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скринкасты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анимационные объяснения сложных процессов;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мастер‑классы с пошаговыми инструкциями;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видео с ветвлениями и заданиями внутри ролика.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упрощает процесс: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многократно пересматривать сложный материал в удобном темпе;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учителя от повторного объяснения тем отстающим или пропустившим урок;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визуализировать динамичные процессы (химические реакции, алгоритмы, физические явления), которые трудно показать на доске;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самостоятельную работу: ученики могут готовиться к занятиям или повторять темы дома;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нагрузку на конспектирование — ключевые визуальные элементы уже зафиксированы в ролике;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доступ к качественным объяснениям от экспертов, которых нет в штате школы.</a:t>
            </a:r>
          </a:p>
        </p:txBody>
      </p:sp>
      <p:pic>
        <p:nvPicPr>
          <p:cNvPr id="9" name="Рисунок 8" descr="Изображение выглядит как в помещении, одежда, мебель, сте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CF4C7305-9917-E65A-8573-53ADC059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27584"/>
            <a:ext cx="4404048" cy="5019869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2088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E23BE5-788C-14A3-7661-B7048BF0B75D}"/>
              </a:ext>
            </a:extLst>
          </p:cNvPr>
          <p:cNvSpPr/>
          <p:nvPr/>
        </p:nvSpPr>
        <p:spPr>
          <a:xfrm>
            <a:off x="4404048" y="169195"/>
            <a:ext cx="7787951" cy="62782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C418D0-4DF7-2D2C-25F0-00562EA49CCE}"/>
              </a:ext>
            </a:extLst>
          </p:cNvPr>
          <p:cNvSpPr/>
          <p:nvPr/>
        </p:nvSpPr>
        <p:spPr>
          <a:xfrm>
            <a:off x="0" y="169195"/>
            <a:ext cx="4404049" cy="12583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B4FF6E-4732-F989-BB8C-86B754CA92DE}"/>
              </a:ext>
            </a:extLst>
          </p:cNvPr>
          <p:cNvSpPr txBox="1"/>
          <p:nvPr/>
        </p:nvSpPr>
        <p:spPr>
          <a:xfrm>
            <a:off x="0" y="259780"/>
            <a:ext cx="4945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техника в классах информатики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B2640F-6B72-D5A7-2A0F-DF7CCB697819}"/>
              </a:ext>
            </a:extLst>
          </p:cNvPr>
          <p:cNvSpPr txBox="1"/>
          <p:nvPr/>
        </p:nvSpPr>
        <p:spPr>
          <a:xfrm>
            <a:off x="4478694" y="259780"/>
            <a:ext cx="762311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кабинетов информатики актуальным оборудованием создаёт среду для освоения цифровых компетенций: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ПК с современным ПО для программирования, 3D‑моделирования, работы с графикой;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панели вместо традиционных мониторов — для коллективной работы над кодом или проектами;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робототехнические наборы (LEGO </a:t>
            </a:r>
            <a:r>
              <a:rPr lang="ru-RU" sz="17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VEX, </a:t>
            </a:r>
            <a:r>
              <a:rPr lang="ru-RU" sz="17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для практического изучения алгоритмов и механики;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3D‑принтеры — для воплощения проектных решений в физических моделях;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для VR/AR‑разработки — для создания иммерсивных учебных сценариев;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оборудование (маршрутизаторы, коммутаторы) — для изучения принципов работы сетей и кибербезопасности.</a:t>
            </a:r>
          </a:p>
          <a:p>
            <a:pPr algn="l"/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упрощает процесс: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даёт реальный опыт работы с инструментами цифровой экономики;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связывает теорию с практикой: ученики не просто изучают языки программирования, а создают работающие приложения и устройства;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проектное мышление и командную работу;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к профессиям будущего, формируя навыки кодирования, дизайна, инженерии;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мотивацию через осязаемый результат (собственный сайт, игра, робот, 3D‑модель).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в помещении, Офисное здание, компьютерный монитор, Персональный компьютер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2EF97BF4-B476-0A10-7753-CC9C83714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583"/>
            <a:ext cx="4404047" cy="501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98917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110</TotalTime>
  <Words>490</Words>
  <Application>Microsoft Office PowerPoint</Application>
  <PresentationFormat>Широкоэкранный</PresentationFormat>
  <Paragraphs>74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Corbel</vt:lpstr>
      <vt:lpstr>Times New Roman</vt:lpstr>
      <vt:lpstr>Wingdings</vt:lpstr>
      <vt:lpstr>Wingdings 2</vt:lpstr>
      <vt:lpstr>Рамка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qwant</dc:creator>
  <cp:lastModifiedBy>Зубцов2</cp:lastModifiedBy>
  <cp:revision>3</cp:revision>
  <dcterms:created xsi:type="dcterms:W3CDTF">2025-10-29T07:07:49Z</dcterms:created>
  <dcterms:modified xsi:type="dcterms:W3CDTF">2025-11-16T17:57:26Z</dcterms:modified>
</cp:coreProperties>
</file>