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2" r:id="rId9"/>
    <p:sldId id="261" r:id="rId10"/>
    <p:sldId id="274" r:id="rId11"/>
    <p:sldId id="275" r:id="rId12"/>
    <p:sldId id="276" r:id="rId13"/>
    <p:sldId id="277" r:id="rId14"/>
    <p:sldId id="267" r:id="rId15"/>
    <p:sldId id="278" r:id="rId16"/>
    <p:sldId id="279" r:id="rId17"/>
    <p:sldId id="280" r:id="rId18"/>
    <p:sldId id="281" r:id="rId19"/>
    <p:sldId id="282" r:id="rId20"/>
    <p:sldId id="268" r:id="rId21"/>
    <p:sldId id="269" r:id="rId22"/>
    <p:sldId id="271" r:id="rId23"/>
    <p:sldId id="284" r:id="rId24"/>
    <p:sldId id="283" r:id="rId25"/>
    <p:sldId id="272" r:id="rId26"/>
    <p:sldId id="287" r:id="rId27"/>
    <p:sldId id="270" r:id="rId28"/>
    <p:sldId id="273" r:id="rId29"/>
    <p:sldId id="288" r:id="rId30"/>
    <p:sldId id="289" r:id="rId31"/>
    <p:sldId id="290" r:id="rId32"/>
    <p:sldId id="291" r:id="rId33"/>
    <p:sldId id="292" r:id="rId34"/>
    <p:sldId id="298" r:id="rId35"/>
    <p:sldId id="299" r:id="rId36"/>
    <p:sldId id="300" r:id="rId37"/>
    <p:sldId id="301" r:id="rId38"/>
    <p:sldId id="302" r:id="rId39"/>
    <p:sldId id="306" r:id="rId40"/>
    <p:sldId id="307" r:id="rId41"/>
    <p:sldId id="285" r:id="rId42"/>
    <p:sldId id="308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2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83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8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39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0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1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0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9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5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2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0D522-E85E-41E3-AB25-93AE1B37A449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B7A1B-5932-4340-B659-1159430B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42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сказок. Колобок.»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58682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l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Майэр С.В.</a:t>
            </a:r>
          </a:p>
          <a:p>
            <a:pPr algn="l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l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СШ № 19</a:t>
            </a:r>
          </a:p>
          <a:p>
            <a:pPr algn="l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Хабаровск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1" y="3093806"/>
            <a:ext cx="3793889" cy="341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КОЛОБКА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754" y="1690688"/>
            <a:ext cx="109183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живет КОЛОБОК?»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Большинство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ответят: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сказке»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бабушки с дедушкой»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этого сказочного персонажа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официальная родина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отмечена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сказочной карте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 почему здесь, спросишь ты? А вот почему.</a:t>
            </a:r>
          </a:p>
        </p:txBody>
      </p:sp>
    </p:spTree>
    <p:extLst>
      <p:ext uri="{BB962C8B-B14F-4D97-AF65-F5344CB8AC3E}">
        <p14:creationId xmlns:p14="http://schemas.microsoft.com/office/powerpoint/2010/main" val="136113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834" y="709974"/>
            <a:ext cx="107507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Ульяновского государственного университета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 Сергей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выяснил, когда занимался поисками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блинах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словаре В.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нашел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статье «Колоб»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означает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«последнее тесто из квашни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1337" y="2956743"/>
            <a:ext cx="104502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Ведь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не всегда был сказочным живым героем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реальной жизни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называли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хлебец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каковым и является наш герой по своей сути.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помним, в сказке, именно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пометя по сусекам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остатки муки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старуха испекла своего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79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897" y="691719"/>
            <a:ext cx="10607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Далю,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диалектное слово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«КОЛЕБЯТКА»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употреблялось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Симбирской губернии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расширил представление 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КОЛОБКАХ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его мысли,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КОЛЕБЯТКИ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существа разнополые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«КОЛЕБЯТКА»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пояснил он.</a:t>
            </a:r>
          </a:p>
        </p:txBody>
      </p:sp>
      <p:pic>
        <p:nvPicPr>
          <p:cNvPr id="3" name="Picture 2" descr="http://vestnik.ulsu.ru/img/thumbnails/thumb_kolob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0" y="3291840"/>
            <a:ext cx="2834640" cy="289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vatars.mds.yandex.net/get-zen_doc/1706643/pub_5f04b3d36ce60d3bae724a11_5f04b3defd7d8e0fbd00b15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3291840"/>
            <a:ext cx="2978257" cy="289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4137" y="519224"/>
            <a:ext cx="114604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скором времени по инициативе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Центр славянской культуры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изготавливать деревянных «КОЛЕБЯТОК»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сувениры. Так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улыбающийся масляный КОЛОБОК стал символом Ульяновска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глазах жителей и туристов. Сегодня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расписные КОЛОБКИ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раскупаются гостями города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Губернатор Ульяновской области одобрил идею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прописки сказочного героя в городе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https://vesturism.ru/files/images/journals/2019/02/chto-privezti-iz-ulyanovska-19:31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28" y="3487783"/>
            <a:ext cx="4101736" cy="28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6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183" y="1054689"/>
            <a:ext cx="65662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году Ульяновская область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официально признана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 КОЛОБКА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установили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КОЛОБКУ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https://img3.nevesta.info/thumb/content/photo/465500/465433/201503/4321697/4321697_82e9qbehegsgck4c8.jpg?thumb_params=rKCNKQfqitByvED88T59DSzCs9s=/fit-in/890x17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49" y="1054689"/>
            <a:ext cx="3304902" cy="48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2183" y="3287014"/>
            <a:ext cx="65662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шутливую копию сказочного персонажа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сидящего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большом камне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374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2" y="553219"/>
            <a:ext cx="113167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выглядит довольно обычно. А вот на камне сделана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юмористическая надпись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Руку мою пожмёшь - верного друга найдёшь; щёку мою потрёшь - любовь обретёшь; а монетку оставишь - богатым станешь!»</a:t>
            </a:r>
          </a:p>
        </p:txBody>
      </p:sp>
      <p:pic>
        <p:nvPicPr>
          <p:cNvPr id="15362" name="Picture 2" descr="https://avatars.mds.yandex.net/get-zen_doc/3950646/pub_5f7d7ff0398ab5384b029b04_5f7d81367a73103031a35e4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56" y="2369101"/>
            <a:ext cx="5760721" cy="416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19" y="485228"/>
            <a:ext cx="1077685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Недалеко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города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 открыли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УСАДЬБУ КОЛОБКА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Сказочная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деревенька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объектов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 КОЛОБКА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он появился на свет усилиями находчивой бабушки,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КОЛОБКОДРОМ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детскую площадку, позволяющую совершить путешествие по следам сказочного героя, производственную линию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«СИМБИРСКИЕ КОЛОБКИ»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фирменных пончиков.</a:t>
            </a:r>
          </a:p>
        </p:txBody>
      </p:sp>
      <p:pic>
        <p:nvPicPr>
          <p:cNvPr id="4" name="Picture 2" descr="https://pbs.twimg.com/media/DkfaDo8XcAEiDO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" y="3958045"/>
            <a:ext cx="3200398" cy="26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ulgrad.ru/wp-content/uploads/2014/07/DSCN2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76" y="3366634"/>
            <a:ext cx="5389426" cy="321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269" y="519223"/>
            <a:ext cx="10972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целая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страна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поле для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КОЛОБКОБОЛА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(разновидности футбола, где в ворота забивают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мяч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надувного КОЛОБКА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КОЛОБКОБОУЛИНГ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КОЛОЯРД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(«фирменный» бильярд) и прочие площадки для досуга...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на территории работают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ремесленные лавки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там можно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купить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память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забавного «КОЛЕБЯТКУ»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самому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расписывать деревянных КОЛОБКОВ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10" descr="https://img.rl0.ru/36cf645d30b767874bc9990a5f37e649/765x525i/https/news.rambler.ru/img/2018/10/547726b79a1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515" y="3627766"/>
            <a:ext cx="4271554" cy="2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ulgrad.ru/wp-content/uploads/2012/06/CIMG5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3627766"/>
            <a:ext cx="4402182" cy="2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6023" y="581859"/>
            <a:ext cx="105547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доказал свое право считаться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русским сказочным героем №1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Ульяновска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победил 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Всемирных сказочных олимпийских играх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ему пришлось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соревноваться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другими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волшебными героями разных стран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нашими КИКИМОРОЙ, БАБОЙ ЯГОЙ, ИВАНОМ-ДУРАКОМ, КОЩЕЕМ и французским КОТОМ В САПОГАХ, немецкой БЕЛОСНЕЖКОЙ, итальянским ПИНОККИО...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завоеванных медалей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герой хранит дома –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 descr="Kolobok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87" y="4617448"/>
            <a:ext cx="2857500" cy="203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709" y="339022"/>
            <a:ext cx="110119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есть официальная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сказочная карта страны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Так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маршрут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побывать в гостях у всех самых популярных персонажей русских сказок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забудьте отметить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путевом листе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ждет в гости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25" y="2285344"/>
            <a:ext cx="6992984" cy="427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992776"/>
            <a:ext cx="5590903" cy="49508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0197" y="1476103"/>
            <a:ext cx="53775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лесу идёт –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руку ведёт,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реки выходит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трамвая! Из ворот!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что за хоровод?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хоровод!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Сказка-умница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прелесть,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нами рядышком живёт!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075508"/>
            <a:ext cx="6126480" cy="4924697"/>
          </a:xfrm>
          <a:prstGeom prst="rect">
            <a:avLst/>
          </a:prstGeom>
        </p:spPr>
      </p:pic>
      <p:pic>
        <p:nvPicPr>
          <p:cNvPr id="5" name="Picture 8" descr="https://sitv.ru/upload/information_system_15/4/5/0/item_45055/information_items_45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94" y="2952204"/>
            <a:ext cx="399288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9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photos.wikimapia.org/p/00/07/34/15/7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5" y="1100546"/>
            <a:ext cx="5291637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291171"/>
            <a:ext cx="436900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s3-eu-west-1.amazonaws.com/media.agentika.com/user/24b34eba-a501-4838-b284-834e36a63ea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34" y="1802674"/>
            <a:ext cx="6574336" cy="47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15803" y="435820"/>
            <a:ext cx="6850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Донецкий парк кованых фигур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4251" y="1969367"/>
            <a:ext cx="36140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году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парке установили первые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кованых фигур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году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парке установили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19 кованых фигур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2961" y="764739"/>
            <a:ext cx="65444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кованых фигур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парк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Донецке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скульптурными композициями, выкованными из металла.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 искусств Украины Виктор Бурдук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августе 2001 года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Такое же название получил и международный фестиваль кузнечного мастерства, ежегодно проходящий в Донецке.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парке представлено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композиций художественного металла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66" y="1051445"/>
            <a:ext cx="3520984" cy="4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953" y="503481"/>
            <a:ext cx="111164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Донецкий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кованых фигур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Ворошиловском районе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возле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Донецкого городского исполкома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представляет собой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со скульптурными композициями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выкованными из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Здесь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проводится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фестиваль кузнечного мастерства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Лучшие работы остаются в парке как подарок городу. Рядом расположилась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поляна сказок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которой стоят вырезанные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липы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граба цельные деревянные скульптуры сказочных героев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12" descr="https://i.arts.in.ua/i/5611/f_kovanaya-rybka---ispolnyaet-jelaniya_rubina_lyudmila_1287685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79" y="4042911"/>
            <a:ext cx="3396343" cy="25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042911"/>
            <a:ext cx="3461656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 descr="https://www.idkontakt.ru/public/cache/f6/bd/f6bda956c14764d9dfa4ae197ce490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1907177"/>
            <a:ext cx="4754882" cy="41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1096" y="553385"/>
            <a:ext cx="81413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сказок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появилась в парке в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0559" y="1907177"/>
            <a:ext cx="55212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Представляет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кованых фигур персонажей сказок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КОЛОБОК, ДЮЙМОВОЧКА, САМОДЕЛКИН, ЛЕСОВИЧОК, ГОЛОВА СВЯТОГОРА, ЩУКА, ДЖИНН, МУХА ЦОКОТУХА, КОТ ПАНСКИЙ, ПИНОККИО, МОЛОДИЛЬНАЯ ЯБЛОНЬКА.</a:t>
            </a:r>
          </a:p>
        </p:txBody>
      </p:sp>
    </p:spTree>
    <p:extLst>
      <p:ext uri="{BB962C8B-B14F-4D97-AF65-F5344CB8AC3E}">
        <p14:creationId xmlns:p14="http://schemas.microsoft.com/office/powerpoint/2010/main" val="8629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2153" y="239876"/>
            <a:ext cx="3818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37" y="1097280"/>
            <a:ext cx="9849394" cy="56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лобо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26" y="1502228"/>
            <a:ext cx="3971108" cy="48855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68820" y="705394"/>
            <a:ext cx="739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"Колобок" с иллюстрациями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Е.Рачёва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3383" y="2146888"/>
            <a:ext cx="5821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народные сказки в пересказе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Толстого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Ушинского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Колобок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Амфора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издания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2011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иллюстратор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Рачёв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</a:t>
            </a:r>
          </a:p>
        </p:txBody>
      </p:sp>
    </p:spTree>
    <p:extLst>
      <p:ext uri="{BB962C8B-B14F-4D97-AF65-F5344CB8AC3E}">
        <p14:creationId xmlns:p14="http://schemas.microsoft.com/office/powerpoint/2010/main" val="35533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обо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4" y="313507"/>
            <a:ext cx="9862457" cy="6204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4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обо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5" y="535577"/>
            <a:ext cx="9940835" cy="593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3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892" y="357443"/>
            <a:ext cx="3734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сказка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1702" y="1276870"/>
            <a:ext cx="1089442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столетий было придумано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интересных историй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кто их придумал и, главное, для чего?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Народная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история или небылица, которую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сочинили люди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Такое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повествование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имеет конкретного автора, но оно отображает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народа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его сотворил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Обычно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таких историях идет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о противоборстве добра и зла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в них всегда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побеждают положительные персонажи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Чтобы такие сказки было увлекательно читать, в них включены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волшебство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умеющие разговаривать животные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4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обо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35577"/>
            <a:ext cx="10071463" cy="593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1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обо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49" y="470263"/>
            <a:ext cx="9744892" cy="6021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66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обо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6" y="600891"/>
            <a:ext cx="9888584" cy="5734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6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сказки «Колобок» у разных художников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5" y="1690688"/>
            <a:ext cx="4023361" cy="4422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69" y="1690688"/>
            <a:ext cx="4807131" cy="44227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95" y="6211669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6678" y="6211669"/>
            <a:ext cx="185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</p:spTree>
    <p:extLst>
      <p:ext uri="{BB962C8B-B14F-4D97-AF65-F5344CB8AC3E}">
        <p14:creationId xmlns:p14="http://schemas.microsoft.com/office/powerpoint/2010/main" val="1333621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 и бабка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3" y="1804851"/>
            <a:ext cx="3683724" cy="4282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50571"/>
            <a:ext cx="4613365" cy="4190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6678" y="6201453"/>
            <a:ext cx="185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58343" y="6201453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2266247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48" y="1690688"/>
            <a:ext cx="3762103" cy="4376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019403" cy="43760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1362" y="6205243"/>
            <a:ext cx="185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56562" y="6205243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58187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66" y="1690688"/>
            <a:ext cx="3714206" cy="4422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8" y="1685108"/>
            <a:ext cx="4167051" cy="44283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69632" y="6229196"/>
            <a:ext cx="185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48694" y="6229195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2601889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5" y="1690688"/>
            <a:ext cx="3733045" cy="4383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43" y="1690688"/>
            <a:ext cx="4010343" cy="43835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7960" y="6217026"/>
            <a:ext cx="185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53175" y="6217025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988479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50" y="1690689"/>
            <a:ext cx="3755571" cy="4409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73" y="1690689"/>
            <a:ext cx="3805005" cy="4409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6698" y="6211669"/>
            <a:ext cx="185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42336" y="6211668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2432949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2.wp.com/narisovat.com/wp-content/uploads/2017/02/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670184"/>
            <a:ext cx="3043645" cy="41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0.wp.com/narisovat.com/wp-content/uploads/2017/02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27" y="1670184"/>
            <a:ext cx="3043647" cy="41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ejin.ru/wp-content/uploads/2018/08/8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977" y="1670185"/>
            <a:ext cx="3160033" cy="41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2542" y="553385"/>
            <a:ext cx="6366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лисы в карандаше</a:t>
            </a:r>
          </a:p>
        </p:txBody>
      </p:sp>
    </p:spTree>
    <p:extLst>
      <p:ext uri="{BB962C8B-B14F-4D97-AF65-F5344CB8AC3E}">
        <p14:creationId xmlns:p14="http://schemas.microsoft.com/office/powerpoint/2010/main" val="355882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9713" y="475008"/>
            <a:ext cx="4200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сказок: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646" y="1292611"/>
            <a:ext cx="107637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столь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глубокой древности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с точностью определить время их рождения очень сложно. Так же мало знаем мы и об их авторах.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Скорее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сочиняли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 самые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пастухи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часто выступали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 главных героев повествования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ttps://club-detstvo.ru/wp-content/uploads/pochemu-skazki-nazyvayut-narodnymi_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83" y="371065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ejin.ru/wp-content/uploads/2018/08/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1580606"/>
            <a:ext cx="3095896" cy="43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narisovat.com/wp-content/uploads/2017/02/10.-624x8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94" y="1580606"/>
            <a:ext cx="3004456" cy="43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narisovat.com/wp-content/uploads/2017/02/Gotovaya-rabota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87" y="1676716"/>
            <a:ext cx="2899949" cy="42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9804" y="422758"/>
            <a:ext cx="521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лисы в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цвете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97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 b="690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033" y="2057400"/>
            <a:ext cx="4245746" cy="38115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Используя последовательность выполнения иллюстрации, нарисуй на альбомном листе гуашью персонажа из сказки «Колобок».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1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работы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3.bp.blogspot.com/-WP5MVDWbHxM/WpZbqUqy2DI/AAAAAAAAN04/o-G4VMMRu60H5hcAOEZmwgbLySKNTAM7gCEwYBhgL/w1200-h630-p-k-no-nu/%25D0%25A7%25D0%25B8%25D0%25B2%25D0%25B5%25D0%25BB%25D1%258C_%25D0%2594%25D0%25B0%25D1%2580%25D0%25B8%25D0%25BD%25D0%25B0_7%25D0%25BB%25D0%25B5%25D1%2582_%25D0%25A0%25D0%25B0%25D0%25B1%25D0%25BE%25D1%2582%25D0%25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83" y="1573123"/>
            <a:ext cx="9940834" cy="48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7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1944" y="514197"/>
            <a:ext cx="6322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о животных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0080" y="1433789"/>
            <a:ext cx="109597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животных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одна из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древнейших разновидностей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жанра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Каждый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персонажей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наделяется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чертами характера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свойствами людей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здесь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всегда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хитра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побрезгует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очередным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обманом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самоуверен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глуп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результате чего всегда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заканчивает плачевно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нередко выступающий олицетворением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невежественности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грубой силы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Дрозд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обычно являются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 слабого начала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тем не менее 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побеждает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0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0025" y="282435"/>
            <a:ext cx="4520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в сказках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5616" y="1163173"/>
            <a:ext cx="4280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 этого героя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Шубка модного покроя –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Серебристо-серый тон,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Сзади беленький помпон.</a:t>
            </a:r>
          </a:p>
        </p:txBody>
      </p:sp>
      <p:pic>
        <p:nvPicPr>
          <p:cNvPr id="4" name="Picture 8" descr="https://qazbrand.info/all/wp-content/uploads/2018/05/maxresdefault-1-4-1068x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34" y="4318147"/>
            <a:ext cx="3461658" cy="22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44788" y="1163173"/>
            <a:ext cx="41888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во лесах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Рыжа девица-краса.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всех лесных зверей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Зверя нет ее хитрей.</a:t>
            </a:r>
          </a:p>
        </p:txBody>
      </p:sp>
      <p:pic>
        <p:nvPicPr>
          <p:cNvPr id="6" name="Picture 6" descr="https://avatars.mds.yandex.net/get-zen_doc/1628837/pub_5f7f1bfdd39fce58eefeb2b8_5f7f1d23b4802f1c4a823e17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116363"/>
            <a:ext cx="2982687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874" y="777968"/>
            <a:ext cx="41365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Никого он не боится,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кусточкам не таится,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нем зимой и летом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Шуба серая надета.</a:t>
            </a:r>
          </a:p>
        </p:txBody>
      </p:sp>
      <p:pic>
        <p:nvPicPr>
          <p:cNvPr id="3" name="Picture 2" descr="https://7gy.ru/images/knigi/bianki-kolobok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6" y="2965269"/>
            <a:ext cx="3104606" cy="35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79474" y="777968"/>
            <a:ext cx="43978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лесом без опаски,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пореветь с душой.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из всех героев сказки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толстый и большой.</a:t>
            </a:r>
          </a:p>
        </p:txBody>
      </p:sp>
      <p:pic>
        <p:nvPicPr>
          <p:cNvPr id="5" name="Picture 4" descr="https://xn----7sbb5adknde1cb0dyd.xn--p1ai/img/skazki/masha_i_medved/big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48" y="2965269"/>
            <a:ext cx="5473338" cy="35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6503" y="1104537"/>
            <a:ext cx="39536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появится мука,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Печь не станет колобка,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Испечет оладушки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Старенькая…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6503" y="3464309"/>
            <a:ext cx="4084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был молод да удал,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 жизни повидал,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теперь, вот чудеса,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не тает на усах.</a:t>
            </a:r>
          </a:p>
        </p:txBody>
      </p:sp>
      <p:pic>
        <p:nvPicPr>
          <p:cNvPr id="7" name="Picture 2" descr="https://moorzilka.ru/wp-content/uploads/2020/05/3243243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53" y="921656"/>
            <a:ext cx="5773782" cy="49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2832" y="475008"/>
            <a:ext cx="574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сказку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5692" y="1624395"/>
            <a:ext cx="37708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да без ума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поле катится сама,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Вкусная и сдобная,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зверей съедобная.</a:t>
            </a:r>
          </a:p>
        </p:txBody>
      </p:sp>
      <p:pic>
        <p:nvPicPr>
          <p:cNvPr id="8" name="Picture 4" descr="https://i.pinimg.com/736x/26/08/d9/2608d92b4d310469ff776d596193e5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7" y="1476103"/>
            <a:ext cx="4831260" cy="46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2" y="3943333"/>
            <a:ext cx="1972489" cy="20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1301</Words>
  <Application>Microsoft Office PowerPoint</Application>
  <PresentationFormat>Широкоэкранный</PresentationFormat>
  <Paragraphs>120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Тема Office</vt:lpstr>
      <vt:lpstr>Тема: «В мире сказок. Колобок.»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гостях у КОЛОБКА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сказки «Колобок» у разных художников</vt:lpstr>
      <vt:lpstr>Дед и бабка</vt:lpstr>
      <vt:lpstr>Заяц</vt:lpstr>
      <vt:lpstr>Волк</vt:lpstr>
      <vt:lpstr>Медведь</vt:lpstr>
      <vt:lpstr>Лиса</vt:lpstr>
      <vt:lpstr>Презентация PowerPoint</vt:lpstr>
      <vt:lpstr>Презентация PowerPoint</vt:lpstr>
      <vt:lpstr>Задание: </vt:lpstr>
      <vt:lpstr>Готовые работы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167</cp:revision>
  <dcterms:created xsi:type="dcterms:W3CDTF">2021-01-04T09:21:56Z</dcterms:created>
  <dcterms:modified xsi:type="dcterms:W3CDTF">2021-01-12T12:42:15Z</dcterms:modified>
</cp:coreProperties>
</file>