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58" r:id="rId3"/>
    <p:sldId id="261" r:id="rId4"/>
    <p:sldId id="263" r:id="rId5"/>
    <p:sldId id="264" r:id="rId6"/>
    <p:sldId id="265" r:id="rId7"/>
    <p:sldId id="267" r:id="rId8"/>
    <p:sldId id="268" r:id="rId9"/>
    <p:sldId id="269" r:id="rId10"/>
    <p:sldId id="266" r:id="rId11"/>
    <p:sldId id="271" r:id="rId12"/>
    <p:sldId id="270" r:id="rId13"/>
    <p:sldId id="274" r:id="rId14"/>
    <p:sldId id="273" r:id="rId15"/>
    <p:sldId id="279" r:id="rId16"/>
    <p:sldId id="275" r:id="rId17"/>
    <p:sldId id="278" r:id="rId18"/>
    <p:sldId id="276" r:id="rId19"/>
    <p:sldId id="280" r:id="rId20"/>
    <p:sldId id="262" r:id="rId21"/>
    <p:sldId id="287" r:id="rId22"/>
    <p:sldId id="288" r:id="rId23"/>
    <p:sldId id="289" r:id="rId24"/>
    <p:sldId id="290" r:id="rId25"/>
    <p:sldId id="29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FAD93-03B9-48C9-BB9E-6C95FCA56C38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75E70-2D6D-475B-8E10-85777C7FB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75E70-2D6D-475B-8E10-85777C7FBAE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BC93-2051-493A-9E03-B2B1FEEC48D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4A7D3-0987-4D1E-9A8E-A6E291EE1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BC93-2051-493A-9E03-B2B1FEEC48D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4A7D3-0987-4D1E-9A8E-A6E291EE1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BC93-2051-493A-9E03-B2B1FEEC48D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4A7D3-0987-4D1E-9A8E-A6E291EE1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BC93-2051-493A-9E03-B2B1FEEC48D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4A7D3-0987-4D1E-9A8E-A6E291EE1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BC93-2051-493A-9E03-B2B1FEEC48D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4A7D3-0987-4D1E-9A8E-A6E291EE1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BC93-2051-493A-9E03-B2B1FEEC48D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4A7D3-0987-4D1E-9A8E-A6E291EE1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BC93-2051-493A-9E03-B2B1FEEC48D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4A7D3-0987-4D1E-9A8E-A6E291EE1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BC93-2051-493A-9E03-B2B1FEEC48D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4A7D3-0987-4D1E-9A8E-A6E291EE1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BC93-2051-493A-9E03-B2B1FEEC48D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4A7D3-0987-4D1E-9A8E-A6E291EE1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BC93-2051-493A-9E03-B2B1FEEC48D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4A7D3-0987-4D1E-9A8E-A6E291EE1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BC93-2051-493A-9E03-B2B1FEEC48D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4A7D3-0987-4D1E-9A8E-A6E291EE1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2BC93-2051-493A-9E03-B2B1FEEC48D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4A7D3-0987-4D1E-9A8E-A6E291EE1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0.jpe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60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60.jpeg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ксим\Desktop\918275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928670"/>
            <a:ext cx="8858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Самопрезентация на тему:</a:t>
            </a:r>
          </a:p>
          <a:p>
            <a:pPr algn="ctr"/>
            <a:r>
              <a:rPr lang="ru-RU" sz="48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«Я люблю свою работу» </a:t>
            </a:r>
            <a:endParaRPr lang="ru-RU" sz="48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5984" y="3643314"/>
            <a:ext cx="6159316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Подготовила воспитатель среднего уровня квалификации высшей категории КГКП я\с «Айналайын»  </a:t>
            </a:r>
          </a:p>
          <a:p>
            <a:r>
              <a:rPr lang="ru-RU" sz="28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Мелиханова Галина Александровна</a:t>
            </a:r>
            <a:endParaRPr lang="ru-RU" sz="28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666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519102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857232"/>
            <a:ext cx="3643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заглянешь в нашу группу,</a:t>
            </a:r>
          </a:p>
          <a:p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Всюду видишь вернисаж.</a:t>
            </a:r>
          </a:p>
          <a:p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работы выставляли</a:t>
            </a:r>
          </a:p>
          <a:p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на публику не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раз!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G:\работа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428868"/>
            <a:ext cx="383766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G:\работа\DSC026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642918"/>
            <a:ext cx="3562307" cy="2671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G:\работа\DSC0238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214686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4727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73588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8" y="571480"/>
            <a:ext cx="3143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 очень любим мы,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Сказок много знаем: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спектакли от души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Всех вас приглашаем!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G:\работа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286124"/>
            <a:ext cx="4429156" cy="300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DCIM\101MSDCF\DSC09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642918"/>
            <a:ext cx="4136750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DCIM\101MSDCF\DSC093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429132"/>
            <a:ext cx="3391971" cy="1875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DCIM\101MSDCF\DSC093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000240"/>
            <a:ext cx="3714776" cy="2377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645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519102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G:\работа\DSC026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928670"/>
            <a:ext cx="381002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G:\работа\DSC077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428868"/>
            <a:ext cx="4030140" cy="302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G:\работа\DSC0774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3786190"/>
            <a:ext cx="3290863" cy="2468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71538" y="857232"/>
            <a:ext cx="4572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Да, не легко мне бывает порой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обеда до вечера  с детворой: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гры, беседы, прогулка, обед…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Слегка передышка, и вновь педсовет!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644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519102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G:\работа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286124"/>
            <a:ext cx="4500594" cy="2979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G:\работа\DSC072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1" y="642918"/>
            <a:ext cx="4214841" cy="316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РУСЛАН\Desktop\Новая папка\DSC014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4071942"/>
            <a:ext cx="342902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РУСЛАН\Desktop\Новая папка\DSC0147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2" y="1571612"/>
            <a:ext cx="3976715" cy="298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857752" y="571480"/>
            <a:ext cx="40005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папы, наши мамы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Тоже любят в сад ходить,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Вновь девчонкой и мальчишкой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Позволяют им здесь быть!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702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73588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G:\работа\DSC05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571876"/>
            <a:ext cx="36195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 descr="C:\Users\РУСЛАН\Desktop\фото оксана\DSC071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642918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РУСЛАН\Desktop\Фото с группы\IMG_2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857628"/>
            <a:ext cx="3922836" cy="2616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C:\Users\РУСЛАН\Desktop\фото оксана\DSC071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1500174"/>
            <a:ext cx="3720413" cy="279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71472" y="500042"/>
            <a:ext cx="357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передвижке дать  советы,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Персональный сделать тест,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родительском собрании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Дать родителям ответ!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61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519102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286380" y="642918"/>
            <a:ext cx="321467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Любим мы гулять всегда-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зимой и летом!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участок краше всех,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этом нет секрета!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:\самопрезентация\DSC043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571480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I:\самопрезентация\DSC043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928934"/>
            <a:ext cx="323852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I:\гуру\фото презентация2 1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3786190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I:\гуру\фото презентация2 08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30977" y="2143116"/>
            <a:ext cx="331098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5647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73588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I:\самопрезентация\DSC05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071678"/>
            <a:ext cx="4150776" cy="311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РУСЛАН\Desktop\ИГРА АВТОСКАЯ\DSC055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571480"/>
            <a:ext cx="3500462" cy="2625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I:\стихи\DSC0446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143248"/>
            <a:ext cx="4214842" cy="31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57290" y="4929198"/>
            <a:ext cx="36433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Нынче праздник у ворот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Веселится весь народ,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Дружно встанем в хоровод,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Потому что, Новый год!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00034" y="714356"/>
            <a:ext cx="40005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веселый шумный праздник,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Собирайся детвора,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Днем Победы поздравляем,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Грянем  дружное, Ура!</a:t>
            </a:r>
          </a:p>
        </p:txBody>
      </p:sp>
    </p:spTree>
    <p:custDataLst>
      <p:tags r:id="rId1"/>
    </p:custDataLst>
  </p:cSld>
  <p:clrMapOvr>
    <a:masterClrMapping/>
  </p:clrMapOvr>
  <p:transition advTm="61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519102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28728" y="571480"/>
            <a:ext cx="371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свете игр, создано не мало,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я люблю придумывать свои.</a:t>
            </a:r>
          </a:p>
        </p:txBody>
      </p:sp>
      <p:pic>
        <p:nvPicPr>
          <p:cNvPr id="4" name="Picture 2" descr="I:\ИГРА АВТОСКАЯ\DSC092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285860"/>
            <a:ext cx="4425597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I:\ИГРА АВТОСКАЯ\IMG_21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285728"/>
            <a:ext cx="2928958" cy="274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РУСЛАН\Desktop\фотки от Тани\DSC092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786190"/>
            <a:ext cx="4429156" cy="233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I:\самопрезентация\DSC0262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3071810"/>
            <a:ext cx="3629029" cy="362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585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73588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" name="Picture 2" descr="C:\Users\Максим\Desktop\IMG_83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5" y="928670"/>
            <a:ext cx="3738705" cy="5605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I:\стихи\2013-10-04 09.35.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0"/>
            <a:ext cx="3427426" cy="358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 descr="I:\стихи\DSCN34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28736"/>
            <a:ext cx="4500570" cy="3375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6" descr="C:\Users\РУСЛАН\Desktop\ИГРА АВТОСКАЯ\IMG_19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3604063"/>
            <a:ext cx="4338142" cy="3253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00034" y="500042"/>
            <a:ext cx="37147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люблю свою работу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Песни петь и выступать,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ещё могу признаться,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хочу артисткой стать!</a:t>
            </a:r>
          </a:p>
        </p:txBody>
      </p:sp>
    </p:spTree>
    <p:custDataLst>
      <p:tags r:id="rId1"/>
    </p:custDataLst>
  </p:cSld>
  <p:clrMapOvr>
    <a:masterClrMapping/>
  </p:clrMapOvr>
  <p:transition advTm="599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519102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I:\стихи\DSC042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8457" y="2000240"/>
            <a:ext cx="4835543" cy="3626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I:\грамоты\DSCN14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3000372"/>
            <a:ext cx="4282017" cy="3211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РУСЛАН\Desktop\ИГРА АВТОСКАЯ\DSC029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714356"/>
            <a:ext cx="4214842" cy="2810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43438" y="571480"/>
            <a:ext cx="39290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Казахстан – страна родная!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Честь и гордость для меня,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служу на ниве знаний,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Просвещенья и добра.</a:t>
            </a:r>
          </a:p>
        </p:txBody>
      </p:sp>
    </p:spTree>
    <p:custDataLst>
      <p:tags r:id="rId1"/>
    </p:custDataLst>
  </p:cSld>
  <p:clrMapOvr>
    <a:masterClrMapping/>
  </p:clrMapOvr>
  <p:transition advTm="510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519102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G:\работа\Scan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85728"/>
            <a:ext cx="2622101" cy="37203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14348" y="714356"/>
            <a:ext cx="52468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00" b="1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Мелиханова </a:t>
            </a:r>
          </a:p>
          <a:p>
            <a:pPr algn="ctr"/>
            <a:r>
              <a:rPr lang="ru-RU" sz="4600" b="1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Галина Александровна</a:t>
            </a:r>
            <a:endParaRPr lang="ru-RU" sz="4600" b="1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285992"/>
            <a:ext cx="56436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u="sng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Мое кредо:</a:t>
            </a:r>
          </a:p>
          <a:p>
            <a:pPr algn="r"/>
            <a:r>
              <a:rPr lang="ru-RU" sz="32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Успех педагога –  </a:t>
            </a:r>
          </a:p>
          <a:p>
            <a:pPr algn="r"/>
            <a:r>
              <a:rPr lang="ru-RU" sz="32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Глубина  знаний +</a:t>
            </a:r>
          </a:p>
          <a:p>
            <a:pPr algn="r"/>
            <a:r>
              <a:rPr lang="ru-RU" sz="32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чуткое  сердце +</a:t>
            </a:r>
          </a:p>
          <a:p>
            <a:pPr algn="r"/>
            <a:r>
              <a:rPr lang="ru-RU" sz="32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точное слово</a:t>
            </a:r>
          </a:p>
          <a:p>
            <a:r>
              <a:rPr lang="ru-RU" sz="3200" b="1" u="sng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Девиз воспитателя:</a:t>
            </a:r>
          </a:p>
          <a:p>
            <a:r>
              <a:rPr lang="ru-RU" sz="32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«Ладони ребенка в руки возьмем, и сердце свое для него распахнем!»</a:t>
            </a:r>
            <a:endParaRPr lang="ru-RU" sz="32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847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ксим\Desktop\323960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I:\DSC02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357298"/>
            <a:ext cx="2885843" cy="2164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I:\грамоты\Scan0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642918"/>
            <a:ext cx="1714512" cy="2713876"/>
          </a:xfrm>
          <a:prstGeom prst="rect">
            <a:avLst/>
          </a:prstGeom>
          <a:noFill/>
        </p:spPr>
      </p:pic>
      <p:pic>
        <p:nvPicPr>
          <p:cNvPr id="5" name="Picture 4" descr="I:\грамоты\Scan0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642918"/>
            <a:ext cx="1793592" cy="2857520"/>
          </a:xfrm>
          <a:prstGeom prst="rect">
            <a:avLst/>
          </a:prstGeom>
          <a:noFill/>
        </p:spPr>
      </p:pic>
      <p:pic>
        <p:nvPicPr>
          <p:cNvPr id="6" name="Picture 5" descr="I:\грамоты\Scan00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3571876"/>
            <a:ext cx="1766220" cy="2670152"/>
          </a:xfrm>
          <a:prstGeom prst="rect">
            <a:avLst/>
          </a:prstGeom>
          <a:noFill/>
        </p:spPr>
      </p:pic>
      <p:pic>
        <p:nvPicPr>
          <p:cNvPr id="7" name="Picture 6" descr="I:\грамоты\Scan00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3571876"/>
            <a:ext cx="1678032" cy="2643206"/>
          </a:xfrm>
          <a:prstGeom prst="rect">
            <a:avLst/>
          </a:prstGeom>
          <a:noFill/>
        </p:spPr>
      </p:pic>
      <p:pic>
        <p:nvPicPr>
          <p:cNvPr id="8" name="Picture 7" descr="I:\грамоты\Scan00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3571876"/>
            <a:ext cx="1758055" cy="2660762"/>
          </a:xfrm>
          <a:prstGeom prst="rect">
            <a:avLst/>
          </a:prstGeom>
          <a:noFill/>
        </p:spPr>
      </p:pic>
      <p:pic>
        <p:nvPicPr>
          <p:cNvPr id="9" name="Picture 8" descr="I:\грамоты\Scan00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3571876"/>
            <a:ext cx="1785950" cy="2648105"/>
          </a:xfrm>
          <a:prstGeom prst="rect">
            <a:avLst/>
          </a:prstGeom>
          <a:noFill/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857488" y="214290"/>
            <a:ext cx="40719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Лучшая награда педагогу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Видеть достижения ребят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Мам счастливых, благодарных,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Лучезарный, светлый взгляд.</a:t>
            </a:r>
          </a:p>
        </p:txBody>
      </p:sp>
    </p:spTree>
    <p:custDataLst>
      <p:tags r:id="rId1"/>
    </p:custDataLst>
  </p:cSld>
  <p:clrMapOvr>
    <a:masterClrMapping/>
  </p:clrMapOvr>
  <p:transition advTm="7924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323960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I:\грамоты\Scan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3286124"/>
            <a:ext cx="1640852" cy="2274219"/>
          </a:xfrm>
          <a:prstGeom prst="rect">
            <a:avLst/>
          </a:prstGeom>
          <a:noFill/>
        </p:spPr>
      </p:pic>
      <p:pic>
        <p:nvPicPr>
          <p:cNvPr id="4" name="Picture 5" descr="I:\грамоты\Scan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357562"/>
            <a:ext cx="2338153" cy="1636988"/>
          </a:xfrm>
          <a:prstGeom prst="rect">
            <a:avLst/>
          </a:prstGeom>
          <a:noFill/>
        </p:spPr>
      </p:pic>
      <p:pic>
        <p:nvPicPr>
          <p:cNvPr id="5" name="Picture 6" descr="I:\грамоты\Scan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4572008"/>
            <a:ext cx="2342016" cy="1606426"/>
          </a:xfrm>
          <a:prstGeom prst="rect">
            <a:avLst/>
          </a:prstGeom>
          <a:noFill/>
        </p:spPr>
      </p:pic>
      <p:pic>
        <p:nvPicPr>
          <p:cNvPr id="6" name="Picture 7" descr="I:\грамоты\Scan00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3929066"/>
            <a:ext cx="1657011" cy="2301619"/>
          </a:xfrm>
          <a:prstGeom prst="rect">
            <a:avLst/>
          </a:prstGeom>
          <a:noFill/>
        </p:spPr>
      </p:pic>
      <p:pic>
        <p:nvPicPr>
          <p:cNvPr id="7" name="Picture 8" descr="I:\стихи\Scan00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142984"/>
            <a:ext cx="3088767" cy="2075737"/>
          </a:xfrm>
          <a:prstGeom prst="rect">
            <a:avLst/>
          </a:prstGeom>
          <a:noFill/>
        </p:spPr>
      </p:pic>
      <p:pic>
        <p:nvPicPr>
          <p:cNvPr id="8" name="Picture 9" descr="I:\стихи\Scan00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6446" y="1142984"/>
            <a:ext cx="3099969" cy="206599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57356" y="500042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Повышение профессионального уровня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I:\стихи\DSC0275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488" y="928670"/>
            <a:ext cx="3472452" cy="26043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I:\грамоты\Scan00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3357562"/>
            <a:ext cx="1584295" cy="228229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628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323960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I:\грамоты\Scan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142984"/>
            <a:ext cx="1500198" cy="2081477"/>
          </a:xfrm>
          <a:prstGeom prst="rect">
            <a:avLst/>
          </a:prstGeom>
          <a:noFill/>
        </p:spPr>
      </p:pic>
      <p:pic>
        <p:nvPicPr>
          <p:cNvPr id="5" name="Picture 4" descr="I:\грамоты\Scan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143380"/>
            <a:ext cx="1500198" cy="2141259"/>
          </a:xfrm>
          <a:prstGeom prst="rect">
            <a:avLst/>
          </a:prstGeom>
          <a:noFill/>
        </p:spPr>
      </p:pic>
      <p:pic>
        <p:nvPicPr>
          <p:cNvPr id="6" name="Picture 5" descr="I:\грамоты\Scan0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143380"/>
            <a:ext cx="1457281" cy="2071702"/>
          </a:xfrm>
          <a:prstGeom prst="rect">
            <a:avLst/>
          </a:prstGeom>
          <a:noFill/>
        </p:spPr>
      </p:pic>
      <p:pic>
        <p:nvPicPr>
          <p:cNvPr id="9" name="Picture 8" descr="I:\грамоты\Scan00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4143380"/>
            <a:ext cx="1500198" cy="2114738"/>
          </a:xfrm>
          <a:prstGeom prst="rect">
            <a:avLst/>
          </a:prstGeom>
          <a:noFill/>
        </p:spPr>
      </p:pic>
      <p:pic>
        <p:nvPicPr>
          <p:cNvPr id="10" name="Picture 9" descr="I:\грамоты\Scan0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2928934"/>
            <a:ext cx="1500198" cy="2063079"/>
          </a:xfrm>
          <a:prstGeom prst="rect">
            <a:avLst/>
          </a:prstGeom>
          <a:noFill/>
        </p:spPr>
      </p:pic>
      <p:pic>
        <p:nvPicPr>
          <p:cNvPr id="11" name="Picture 10" descr="I:\грамоты\Scan001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1142984"/>
            <a:ext cx="1500198" cy="228072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14546" y="500042"/>
            <a:ext cx="500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моей работы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I:\грамоты\Scan00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628" y="3000372"/>
            <a:ext cx="2112281" cy="1500198"/>
          </a:xfrm>
          <a:prstGeom prst="rect">
            <a:avLst/>
          </a:prstGeom>
          <a:noFill/>
        </p:spPr>
      </p:pic>
      <p:pic>
        <p:nvPicPr>
          <p:cNvPr id="8" name="Picture 7" descr="I:\грамоты\Scan00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4810" y="1142984"/>
            <a:ext cx="1428760" cy="2018190"/>
          </a:xfrm>
          <a:prstGeom prst="rect">
            <a:avLst/>
          </a:prstGeom>
          <a:noFill/>
        </p:spPr>
      </p:pic>
      <p:pic>
        <p:nvPicPr>
          <p:cNvPr id="7" name="Picture 6" descr="I:\грамоты\Scan001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28926" y="2500306"/>
            <a:ext cx="1500198" cy="212725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577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323960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14546" y="642918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Благодарности родителей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:\грамоты\Scan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285860"/>
            <a:ext cx="2170732" cy="3058323"/>
          </a:xfrm>
          <a:prstGeom prst="rect">
            <a:avLst/>
          </a:prstGeom>
          <a:noFill/>
        </p:spPr>
      </p:pic>
      <p:pic>
        <p:nvPicPr>
          <p:cNvPr id="5" name="Picture 3" descr="I:\грамоты\Scan0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1436" y="1357298"/>
            <a:ext cx="2523009" cy="1857388"/>
          </a:xfrm>
          <a:prstGeom prst="rect">
            <a:avLst/>
          </a:prstGeom>
          <a:noFill/>
        </p:spPr>
      </p:pic>
      <p:pic>
        <p:nvPicPr>
          <p:cNvPr id="6" name="Picture 4" descr="I:\грамоты\Scan0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3373629"/>
            <a:ext cx="2000264" cy="2429235"/>
          </a:xfrm>
          <a:prstGeom prst="rect">
            <a:avLst/>
          </a:prstGeom>
          <a:noFill/>
        </p:spPr>
      </p:pic>
      <p:pic>
        <p:nvPicPr>
          <p:cNvPr id="7" name="Picture 5" descr="I:\грамоты\Scan00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4500570"/>
            <a:ext cx="2341120" cy="1613054"/>
          </a:xfrm>
          <a:prstGeom prst="rect">
            <a:avLst/>
          </a:prstGeom>
          <a:noFill/>
        </p:spPr>
      </p:pic>
      <p:pic>
        <p:nvPicPr>
          <p:cNvPr id="8" name="Picture 6" descr="I:\стихи\Scan00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1285860"/>
            <a:ext cx="1857388" cy="462195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8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323960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1071546"/>
            <a:ext cx="78581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каждый день, как на премьеру,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Вхожу в притихший детский сад: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Иду сюда не для карьеры- 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Здесь каждый мне ребенок рад.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Быть в гуще детских восприятий…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так на протяженье лет- 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Судьба моя – я воспитатель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 лучшей доли на земле!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170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323960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2571744"/>
            <a:ext cx="6858048" cy="144090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474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ксим\Desktop\519102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РУСЛАН\Desktop\Scan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643050"/>
            <a:ext cx="4714908" cy="487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14348" y="500042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работаю в старшей коррекционной группе «Еркетай». Имею средне-специальное образование.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Педагогический стаж – 28 лет. 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1714488"/>
            <a:ext cx="378621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Говорят, что героиня – мать,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у неё детишек пять.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Говорят,  медалью награждают,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семь детишек воспитает.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же воспитателя назвать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у неё пять раз по пять?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Куча славных, шумных ребятишек,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Озорных девчонок и мальчишек.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же воспитателя назвать?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Семь по трижды – героиня Мать!</a:t>
            </a:r>
          </a:p>
        </p:txBody>
      </p:sp>
    </p:spTree>
    <p:custDataLst>
      <p:tags r:id="rId1"/>
    </p:custDataLst>
  </p:cSld>
  <p:clrMapOvr>
    <a:masterClrMapping/>
  </p:clrMapOvr>
  <p:transition advTm="786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ксим\Desktop\73588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7" descr="C:\Users\РУСЛАН\Desktop\ИГРА АВТОСКАЯ\Изображение 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928934"/>
            <a:ext cx="4714908" cy="3536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3504" y="457200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Центр  </a:t>
            </a: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«Умелые ручки»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1785926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Центр  природоведения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</p:txBody>
      </p:sp>
      <p:pic>
        <p:nvPicPr>
          <p:cNvPr id="6" name="Picture 2" descr="C:\Users\РУСЛАН\Desktop\IMG_75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7168" y="285728"/>
            <a:ext cx="3752517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71472" y="500042"/>
            <a:ext cx="421484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дети с нетерпеньем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Приходили бы в наш сад,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Надо группу так оформить,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 ребенок был бы рад!</a:t>
            </a:r>
          </a:p>
        </p:txBody>
      </p:sp>
    </p:spTree>
    <p:custDataLst>
      <p:tags r:id="rId1"/>
    </p:custDataLst>
  </p:cSld>
  <p:clrMapOvr>
    <a:masterClrMapping/>
  </p:clrMapOvr>
  <p:transition advTm="6318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519102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967536" y="2428868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Центр  актерского мастерства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785794"/>
            <a:ext cx="4479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Центр  страны Самопознания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</p:txBody>
      </p:sp>
      <p:pic>
        <p:nvPicPr>
          <p:cNvPr id="5" name="Picture 2" descr="C:\Users\РУСЛАН\Desktop\IMG_7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857364"/>
            <a:ext cx="4367314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РУСЛАН\Desktop\IMG_74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571876"/>
            <a:ext cx="3365400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625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519102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1000108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Центр  изучения родного края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</p:txBody>
      </p:sp>
      <p:pic>
        <p:nvPicPr>
          <p:cNvPr id="4" name="Picture 2" descr="C:\Users\РУСЛАН\Desktop\IMG_7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000240"/>
            <a:ext cx="4534794" cy="44765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:\Users\РУСЛАН\Desktop\IMG_74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642918"/>
            <a:ext cx="4071934" cy="34747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00628" y="4357694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Художественно-речевой центр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advTm="5163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73588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42910" y="571480"/>
            <a:ext cx="34290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Научили нас красиво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лепить и рисовать.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Физкультурой заниматься,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Песни петь и танцевать.</a:t>
            </a:r>
          </a:p>
        </p:txBody>
      </p:sp>
      <p:pic>
        <p:nvPicPr>
          <p:cNvPr id="7" name="Picture 5" descr="I:\стихи\DSC026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286124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I:\стихи\DSC02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571480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I:\стихи\DSC024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3571876"/>
            <a:ext cx="3611576" cy="2708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I:\самопрезентация\IMG_76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1928802"/>
            <a:ext cx="3429024" cy="228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393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73588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72066" y="571480"/>
            <a:ext cx="35004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детском садике своём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Интересно мы живем!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Очень любим мы трудиться,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умеем мы лениться.</a:t>
            </a:r>
          </a:p>
          <a:p>
            <a:endParaRPr lang="ru-RU" dirty="0"/>
          </a:p>
        </p:txBody>
      </p:sp>
      <p:pic>
        <p:nvPicPr>
          <p:cNvPr id="5" name="Picture 4" descr="G:\работа\DSC024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642918"/>
            <a:ext cx="3857652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G:\работа\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786190"/>
            <a:ext cx="4000528" cy="2777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G:\работа\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3143248"/>
            <a:ext cx="3857652" cy="249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G:\работа\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2000240"/>
            <a:ext cx="2806423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418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73588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571480"/>
            <a:ext cx="36433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экскурсию, в походы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Вместе любим мы ходить,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Очень мы дружны с природой,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Её хотим мы сохранить!</a:t>
            </a:r>
          </a:p>
          <a:p>
            <a:endParaRPr lang="ru-RU" dirty="0"/>
          </a:p>
        </p:txBody>
      </p:sp>
      <p:pic>
        <p:nvPicPr>
          <p:cNvPr id="6" name="Picture 4" descr="G:\работа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71876"/>
            <a:ext cx="3919561" cy="269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G:\работа\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642918"/>
            <a:ext cx="3786182" cy="251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G:\работа\Scan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2521466"/>
            <a:ext cx="3286148" cy="222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G:\работа\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4457" y="2143116"/>
            <a:ext cx="2715623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5304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489</Words>
  <Application>Microsoft Office PowerPoint</Application>
  <PresentationFormat>Экран (4:3)</PresentationFormat>
  <Paragraphs>107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Максим</dc:creator>
  <cp:lastModifiedBy>Галина</cp:lastModifiedBy>
  <cp:revision>30</cp:revision>
  <dcterms:created xsi:type="dcterms:W3CDTF">2015-01-22T15:07:53Z</dcterms:created>
  <dcterms:modified xsi:type="dcterms:W3CDTF">2015-01-23T02:30:40Z</dcterms:modified>
</cp:coreProperties>
</file>