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4" r:id="rId5"/>
    <p:sldId id="265" r:id="rId6"/>
    <p:sldId id="260" r:id="rId7"/>
    <p:sldId id="263" r:id="rId8"/>
    <p:sldId id="259" r:id="rId9"/>
    <p:sldId id="25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106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02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55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34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17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168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19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424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883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55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75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03AFA-EE3E-409F-AA91-CAB253D898BC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D338F-F498-41A4-BF08-51A4401404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064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39674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Перемещение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1063343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6366"/>
          </a:xfrm>
        </p:spPr>
        <p:txBody>
          <a:bodyPr/>
          <a:lstStyle/>
          <a:p>
            <a:r>
              <a:rPr lang="ru-RU" dirty="0" smtClean="0"/>
              <a:t>Повторим!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126836"/>
            <a:ext cx="10633364" cy="554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67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Путь</a:t>
            </a:r>
            <a:r>
              <a:rPr lang="ru-RU" dirty="0" smtClean="0"/>
              <a:t> – длина траектории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214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Путь обозначается </a:t>
            </a:r>
            <a:r>
              <a:rPr lang="en-US" sz="4000" dirty="0" smtClean="0"/>
              <a:t>S</a:t>
            </a:r>
            <a:r>
              <a:rPr lang="ru-RU" dirty="0" smtClean="0"/>
              <a:t> или </a:t>
            </a:r>
            <a:r>
              <a:rPr lang="en-US" sz="4000" dirty="0" smtClean="0"/>
              <a:t>L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Свойства пути:</a:t>
            </a:r>
          </a:p>
          <a:p>
            <a:r>
              <a:rPr lang="ru-RU" dirty="0" smtClean="0"/>
              <a:t>Измеряется в СИ в метрах (м)</a:t>
            </a:r>
          </a:p>
          <a:p>
            <a:r>
              <a:rPr lang="ru-RU" dirty="0" smtClean="0"/>
              <a:t>Величина скалярная (имеет только численное значение (модуль))</a:t>
            </a:r>
          </a:p>
          <a:p>
            <a:r>
              <a:rPr lang="ru-RU" dirty="0" smtClean="0"/>
              <a:t>Участки пути складываются алгебраически</a:t>
            </a:r>
          </a:p>
          <a:p>
            <a:r>
              <a:rPr lang="ru-RU" dirty="0" smtClean="0"/>
              <a:t>Пройденный путь всегда величина положительная (</a:t>
            </a:r>
            <a:r>
              <a:rPr lang="en-US" i="1" dirty="0" smtClean="0"/>
              <a:t>S</a:t>
            </a:r>
            <a:r>
              <a:rPr lang="ru-RU" dirty="0" smtClean="0"/>
              <a:t>&gt;0)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5248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Перемещение</a:t>
            </a:r>
            <a:r>
              <a:rPr lang="ru-RU" dirty="0" smtClean="0"/>
              <a:t> – вектор, соединяющий начало и конец пути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8891" y="1969798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dirty="0" smtClean="0"/>
              <a:t>Перемещение обозначается </a:t>
            </a:r>
            <a:r>
              <a:rPr lang="en-US" sz="3900" b="1" dirty="0" smtClean="0"/>
              <a:t>S</a:t>
            </a:r>
            <a:endParaRPr lang="ru-RU" b="1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Свойства перемещения:</a:t>
            </a:r>
          </a:p>
          <a:p>
            <a:r>
              <a:rPr lang="ru-RU" dirty="0" smtClean="0"/>
              <a:t>Измеряется в СИ в метрах (м)</a:t>
            </a:r>
          </a:p>
          <a:p>
            <a:r>
              <a:rPr lang="ru-RU" dirty="0" smtClean="0"/>
              <a:t>Величина векторная (имеет численное значение (модуль) и направление)</a:t>
            </a:r>
          </a:p>
          <a:p>
            <a:r>
              <a:rPr lang="ru-RU" dirty="0" smtClean="0"/>
              <a:t>Участки перемещения складываются геометрически (</a:t>
            </a:r>
            <a:r>
              <a:rPr lang="ru-RU" dirty="0" err="1" smtClean="0"/>
              <a:t>векторно</a:t>
            </a:r>
            <a:r>
              <a:rPr lang="ru-RU" dirty="0" smtClean="0"/>
              <a:t>)</a:t>
            </a:r>
          </a:p>
          <a:p>
            <a:r>
              <a:rPr lang="ru-RU" dirty="0" smtClean="0"/>
              <a:t>Перемещение может быть равно нулю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! </a:t>
            </a:r>
            <a:r>
              <a:rPr lang="ru-RU" dirty="0" smtClean="0"/>
              <a:t>Знать вектор перемещения – значит знать его модуль и направление</a:t>
            </a:r>
          </a:p>
          <a:p>
            <a:endParaRPr lang="ru-RU" dirty="0" smtClean="0"/>
          </a:p>
          <a:p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4821381" y="2130425"/>
            <a:ext cx="295564" cy="923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804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Различие между путем и перемещением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Путь – скаляр, а перемещение – вектор</a:t>
            </a:r>
          </a:p>
          <a:p>
            <a:r>
              <a:rPr lang="ru-RU" dirty="0" smtClean="0"/>
              <a:t>Путь зависит от траектории, перемещение нет</a:t>
            </a:r>
          </a:p>
          <a:p>
            <a:r>
              <a:rPr lang="ru-RU" dirty="0" smtClean="0"/>
              <a:t>Перемещение может быть как положительным, так и отрицательным. Путь всегда строго положителен.</a:t>
            </a:r>
          </a:p>
          <a:p>
            <a:r>
              <a:rPr lang="ru-RU" dirty="0" smtClean="0"/>
              <a:t>При движении тела путь может только увеличиваться, а модуль перемещения может как увеличиваться, так и уменьшаться.</a:t>
            </a:r>
          </a:p>
          <a:p>
            <a:r>
              <a:rPr lang="ru-RU" dirty="0" smtClean="0"/>
              <a:t>Если тело вернулось в начальную точку, его перемещение равно нулю. Путь при движении тела нулю не равен.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0821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182" y="365125"/>
            <a:ext cx="11222182" cy="1325563"/>
          </a:xfrm>
        </p:spPr>
        <p:txBody>
          <a:bodyPr/>
          <a:lstStyle/>
          <a:p>
            <a:r>
              <a:rPr lang="ru-RU" dirty="0" smtClean="0"/>
              <a:t>Проекция перемещения на координатную ось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2327" y="1505528"/>
            <a:ext cx="9864437" cy="5144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253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055" y="318944"/>
            <a:ext cx="11305309" cy="1325563"/>
          </a:xfrm>
        </p:spPr>
        <p:txBody>
          <a:bodyPr/>
          <a:lstStyle/>
          <a:p>
            <a:r>
              <a:rPr lang="ru-RU" dirty="0" smtClean="0"/>
              <a:t>Проекции перемещения на координатные оси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/>
          <a:srcRect l="50000" t="27308" r="2517" b="3431"/>
          <a:stretch/>
        </p:blipFill>
        <p:spPr>
          <a:xfrm>
            <a:off x="838199" y="1825625"/>
            <a:ext cx="4620491" cy="4351338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3297382" y="3851565"/>
            <a:ext cx="932873" cy="2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3223491" y="3976254"/>
            <a:ext cx="1006764" cy="461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297382" y="4378036"/>
            <a:ext cx="147782" cy="1200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248727" y="4378036"/>
            <a:ext cx="175490" cy="1200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0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6918036" y="1911927"/>
            <a:ext cx="563419" cy="38792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flipH="1" flipV="1">
            <a:off x="8497455" y="2299855"/>
            <a:ext cx="1" cy="207818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8506691" y="4378036"/>
            <a:ext cx="2872509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V="1">
            <a:off x="9790545" y="2576945"/>
            <a:ext cx="1" cy="1274621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9790545" y="3851565"/>
            <a:ext cx="9237" cy="5264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026400" y="2105891"/>
            <a:ext cx="36021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Y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0030691" y="2807855"/>
            <a:ext cx="452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</a:t>
            </a:r>
            <a:endParaRPr lang="ru-RU" sz="2800" dirty="0"/>
          </a:p>
        </p:txBody>
      </p:sp>
      <p:cxnSp>
        <p:nvCxnSpPr>
          <p:cNvPr id="44" name="Прямая со стрелкой 43"/>
          <p:cNvCxnSpPr/>
          <p:nvPr/>
        </p:nvCxnSpPr>
        <p:spPr>
          <a:xfrm>
            <a:off x="10109200" y="2826328"/>
            <a:ext cx="22629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1222182" y="4438072"/>
            <a:ext cx="341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9578109" y="4498109"/>
            <a:ext cx="674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</a:t>
            </a:r>
            <a:r>
              <a:rPr lang="en-US" sz="1100" b="1" dirty="0" smtClean="0"/>
              <a:t>0</a:t>
            </a:r>
            <a:r>
              <a:rPr lang="en-US" b="1" dirty="0" smtClean="0"/>
              <a:t>=x</a:t>
            </a:r>
            <a:endParaRPr lang="ru-RU" b="1" dirty="0"/>
          </a:p>
        </p:txBody>
      </p:sp>
      <p:sp>
        <p:nvSpPr>
          <p:cNvPr id="48" name="Овал 47"/>
          <p:cNvSpPr/>
          <p:nvPr/>
        </p:nvSpPr>
        <p:spPr>
          <a:xfrm>
            <a:off x="9723581" y="4291222"/>
            <a:ext cx="133928" cy="18379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8506691" y="5052291"/>
            <a:ext cx="2964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S</a:t>
            </a:r>
            <a:r>
              <a:rPr lang="en-US" sz="2000" dirty="0" err="1" smtClean="0"/>
              <a:t>x</a:t>
            </a:r>
            <a:r>
              <a:rPr lang="en-US" sz="2400" dirty="0" smtClean="0"/>
              <a:t>=x-x</a:t>
            </a:r>
            <a:r>
              <a:rPr lang="en-US" sz="1400" dirty="0" smtClean="0"/>
              <a:t>0</a:t>
            </a:r>
            <a:r>
              <a:rPr lang="en-US" sz="2000" dirty="0" smtClean="0"/>
              <a:t>             </a:t>
            </a:r>
            <a:r>
              <a:rPr lang="en-US" sz="2000" dirty="0" err="1" smtClean="0"/>
              <a:t>S</a:t>
            </a:r>
            <a:r>
              <a:rPr lang="en-US" dirty="0" err="1" smtClean="0"/>
              <a:t>x</a:t>
            </a:r>
            <a:r>
              <a:rPr lang="en-US" sz="2000" dirty="0" smtClean="0"/>
              <a:t>=0</a:t>
            </a:r>
            <a:r>
              <a:rPr lang="en-US" sz="1400" dirty="0" smtClean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9464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654" y="337416"/>
            <a:ext cx="10515600" cy="697057"/>
          </a:xfrm>
        </p:spPr>
        <p:txBody>
          <a:bodyPr/>
          <a:lstStyle/>
          <a:p>
            <a:r>
              <a:rPr lang="ru-RU" dirty="0" smtClean="0"/>
              <a:t>Запомни!</a:t>
            </a:r>
            <a:endParaRPr lang="ru-RU" dirty="0"/>
          </a:p>
        </p:txBody>
      </p:sp>
      <p:pic>
        <p:nvPicPr>
          <p:cNvPr id="1026" name="Picture 2" descr="https://xn----8sbfklga1asckj6a.xn--p1ai/800/600/http/images.myshared.ru/4/263460/slide_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1"/>
          <a:stretch/>
        </p:blipFill>
        <p:spPr bwMode="auto">
          <a:xfrm>
            <a:off x="1226126" y="1034473"/>
            <a:ext cx="9626601" cy="5641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350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0582" y="415636"/>
            <a:ext cx="101600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Домашнее задание</a:t>
            </a: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960582" y="1791855"/>
            <a:ext cx="10169236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§ 2-3, ответить на вопросы; повторить § 1; упр.2, 3.</a:t>
            </a:r>
          </a:p>
          <a:p>
            <a:endParaRPr lang="ru-RU" sz="3200" dirty="0"/>
          </a:p>
          <a:p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2114453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215</Words>
  <Application>Microsoft Office PowerPoint</Application>
  <PresentationFormat>Широкоэкранный</PresentationFormat>
  <Paragraphs>39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Перемещение</vt:lpstr>
      <vt:lpstr>Повторим!</vt:lpstr>
      <vt:lpstr>Путь – длина траектории </vt:lpstr>
      <vt:lpstr>Перемещение – вектор, соединяющий начало и конец пути</vt:lpstr>
      <vt:lpstr>Различие между путем и перемещением</vt:lpstr>
      <vt:lpstr>Проекция перемещения на координатную ось</vt:lpstr>
      <vt:lpstr>Проекции перемещения на координатные оси</vt:lpstr>
      <vt:lpstr>Запомни!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Чернышова Елена Борисовна</dc:creator>
  <cp:lastModifiedBy>Чернышова Елена Борисовна</cp:lastModifiedBy>
  <cp:revision>16</cp:revision>
  <dcterms:created xsi:type="dcterms:W3CDTF">2023-09-07T05:05:01Z</dcterms:created>
  <dcterms:modified xsi:type="dcterms:W3CDTF">2024-11-01T08:20:14Z</dcterms:modified>
</cp:coreProperties>
</file>