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FAFA1B-42D3-41C4-9322-31949F4C14FA}" v="502" dt="2025-10-18T09:15:44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Nikitina" userId="14eadceb540c0daa" providerId="Windows Live" clId="Web-{ECFAFA1B-42D3-41C4-9322-31949F4C14FA}"/>
    <pc:docChg chg="addSld delSld modSld">
      <pc:chgData name="Julia Nikitina" userId="14eadceb540c0daa" providerId="Windows Live" clId="Web-{ECFAFA1B-42D3-41C4-9322-31949F4C14FA}" dt="2025-10-18T09:15:44.214" v="510" actId="1076"/>
      <pc:docMkLst>
        <pc:docMk/>
      </pc:docMkLst>
      <pc:sldChg chg="modSp">
        <pc:chgData name="Julia Nikitina" userId="14eadceb540c0daa" providerId="Windows Live" clId="Web-{ECFAFA1B-42D3-41C4-9322-31949F4C14FA}" dt="2025-10-18T08:14:46.769" v="280" actId="20577"/>
        <pc:sldMkLst>
          <pc:docMk/>
          <pc:sldMk cId="1351651579" sldId="256"/>
        </pc:sldMkLst>
        <pc:spChg chg="mod">
          <ac:chgData name="Julia Nikitina" userId="14eadceb540c0daa" providerId="Windows Live" clId="Web-{ECFAFA1B-42D3-41C4-9322-31949F4C14FA}" dt="2025-10-18T08:10:34.874" v="112" actId="20577"/>
          <ac:spMkLst>
            <pc:docMk/>
            <pc:sldMk cId="1351651579" sldId="256"/>
            <ac:spMk id="2" creationId="{00000000-0000-0000-0000-000000000000}"/>
          </ac:spMkLst>
        </pc:spChg>
        <pc:spChg chg="mod">
          <ac:chgData name="Julia Nikitina" userId="14eadceb540c0daa" providerId="Windows Live" clId="Web-{ECFAFA1B-42D3-41C4-9322-31949F4C14FA}" dt="2025-10-18T08:14:46.769" v="280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new del">
        <pc:chgData name="Julia Nikitina" userId="14eadceb540c0daa" providerId="Windows Live" clId="Web-{ECFAFA1B-42D3-41C4-9322-31949F4C14FA}" dt="2025-10-18T08:03:53.689" v="1"/>
        <pc:sldMkLst>
          <pc:docMk/>
          <pc:sldMk cId="603672960" sldId="257"/>
        </pc:sldMkLst>
      </pc:sldChg>
      <pc:sldChg chg="addSp delSp modSp new mod setBg">
        <pc:chgData name="Julia Nikitina" userId="14eadceb540c0daa" providerId="Windows Live" clId="Web-{ECFAFA1B-42D3-41C4-9322-31949F4C14FA}" dt="2025-10-18T08:27:28.320" v="304" actId="20577"/>
        <pc:sldMkLst>
          <pc:docMk/>
          <pc:sldMk cId="990606907" sldId="257"/>
        </pc:sldMkLst>
        <pc:spChg chg="mod">
          <ac:chgData name="Julia Nikitina" userId="14eadceb540c0daa" providerId="Windows Live" clId="Web-{ECFAFA1B-42D3-41C4-9322-31949F4C14FA}" dt="2025-10-18T08:27:28.320" v="304" actId="20577"/>
          <ac:spMkLst>
            <pc:docMk/>
            <pc:sldMk cId="990606907" sldId="257"/>
            <ac:spMk id="2" creationId="{0D0801E6-00AD-29CA-45F0-50C41FA764B7}"/>
          </ac:spMkLst>
        </pc:spChg>
        <pc:spChg chg="mod">
          <ac:chgData name="Julia Nikitina" userId="14eadceb540c0daa" providerId="Windows Live" clId="Web-{ECFAFA1B-42D3-41C4-9322-31949F4C14FA}" dt="2025-10-18T08:26:53.241" v="298" actId="20577"/>
          <ac:spMkLst>
            <pc:docMk/>
            <pc:sldMk cId="990606907" sldId="257"/>
            <ac:spMk id="3" creationId="{6F93646E-4065-DA60-DF3A-BF4DB6B44FFC}"/>
          </ac:spMkLst>
        </pc:spChg>
        <pc:spChg chg="add del">
          <ac:chgData name="Julia Nikitina" userId="14eadceb540c0daa" providerId="Windows Live" clId="Web-{ECFAFA1B-42D3-41C4-9322-31949F4C14FA}" dt="2025-10-18T08:24:38.097" v="292"/>
          <ac:spMkLst>
            <pc:docMk/>
            <pc:sldMk cId="990606907" sldId="257"/>
            <ac:spMk id="9" creationId="{F13C74B1-5B17-4795-BED0-7140497B445A}"/>
          </ac:spMkLst>
        </pc:spChg>
        <pc:spChg chg="add del">
          <ac:chgData name="Julia Nikitina" userId="14eadceb540c0daa" providerId="Windows Live" clId="Web-{ECFAFA1B-42D3-41C4-9322-31949F4C14FA}" dt="2025-10-18T08:24:38.097" v="292"/>
          <ac:spMkLst>
            <pc:docMk/>
            <pc:sldMk cId="990606907" sldId="257"/>
            <ac:spMk id="11" creationId="{D4974D33-8DC5-464E-8C6D-BE58F0669C17}"/>
          </ac:spMkLst>
        </pc:spChg>
        <pc:spChg chg="add">
          <ac:chgData name="Julia Nikitina" userId="14eadceb540c0daa" providerId="Windows Live" clId="Web-{ECFAFA1B-42D3-41C4-9322-31949F4C14FA}" dt="2025-10-18T08:24:38.112" v="293"/>
          <ac:spMkLst>
            <pc:docMk/>
            <pc:sldMk cId="990606907" sldId="257"/>
            <ac:spMk id="13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8:24:38.112" v="293"/>
          <ac:spMkLst>
            <pc:docMk/>
            <pc:sldMk cId="990606907" sldId="257"/>
            <ac:spMk id="14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8:24:38.112" v="293"/>
          <ac:picMkLst>
            <pc:docMk/>
            <pc:sldMk cId="990606907" sldId="257"/>
            <ac:picMk id="4" creationId="{3F0086C6-A219-E46E-9DF0-0A4FD7C2708B}"/>
          </ac:picMkLst>
        </pc:picChg>
      </pc:sldChg>
      <pc:sldChg chg="addSp modSp new mod setBg">
        <pc:chgData name="Julia Nikitina" userId="14eadceb540c0daa" providerId="Windows Live" clId="Web-{ECFAFA1B-42D3-41C4-9322-31949F4C14FA}" dt="2025-10-18T08:43:53.468" v="451" actId="20577"/>
        <pc:sldMkLst>
          <pc:docMk/>
          <pc:sldMk cId="2193302333" sldId="258"/>
        </pc:sldMkLst>
        <pc:spChg chg="mod">
          <ac:chgData name="Julia Nikitina" userId="14eadceb540c0daa" providerId="Windows Live" clId="Web-{ECFAFA1B-42D3-41C4-9322-31949F4C14FA}" dt="2025-10-18T08:43:39.937" v="449" actId="1076"/>
          <ac:spMkLst>
            <pc:docMk/>
            <pc:sldMk cId="2193302333" sldId="258"/>
            <ac:spMk id="2" creationId="{BA740F57-16C0-0078-6D39-20801B754974}"/>
          </ac:spMkLst>
        </pc:spChg>
        <pc:spChg chg="mod">
          <ac:chgData name="Julia Nikitina" userId="14eadceb540c0daa" providerId="Windows Live" clId="Web-{ECFAFA1B-42D3-41C4-9322-31949F4C14FA}" dt="2025-10-18T08:43:53.468" v="451" actId="20577"/>
          <ac:spMkLst>
            <pc:docMk/>
            <pc:sldMk cId="2193302333" sldId="258"/>
            <ac:spMk id="3" creationId="{C624EE06-493D-8B37-167C-E1FFB404DA8C}"/>
          </ac:spMkLst>
        </pc:spChg>
        <pc:spChg chg="add">
          <ac:chgData name="Julia Nikitina" userId="14eadceb540c0daa" providerId="Windows Live" clId="Web-{ECFAFA1B-42D3-41C4-9322-31949F4C14FA}" dt="2025-10-18T08:41:19.089" v="432"/>
          <ac:spMkLst>
            <pc:docMk/>
            <pc:sldMk cId="2193302333" sldId="258"/>
            <ac:spMk id="9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8:41:19.089" v="432"/>
          <ac:spMkLst>
            <pc:docMk/>
            <pc:sldMk cId="2193302333" sldId="258"/>
            <ac:spMk id="11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8:41:19.089" v="432"/>
          <ac:picMkLst>
            <pc:docMk/>
            <pc:sldMk cId="2193302333" sldId="258"/>
            <ac:picMk id="4" creationId="{C98FBA9D-DB67-F692-2441-ADA02361C493}"/>
          </ac:picMkLst>
        </pc:picChg>
      </pc:sldChg>
      <pc:sldChg chg="addSp modSp new mod setBg">
        <pc:chgData name="Julia Nikitina" userId="14eadceb540c0daa" providerId="Windows Live" clId="Web-{ECFAFA1B-42D3-41C4-9322-31949F4C14FA}" dt="2025-10-18T08:49:42.350" v="457"/>
        <pc:sldMkLst>
          <pc:docMk/>
          <pc:sldMk cId="2568173135" sldId="259"/>
        </pc:sldMkLst>
        <pc:spChg chg="mod">
          <ac:chgData name="Julia Nikitina" userId="14eadceb540c0daa" providerId="Windows Live" clId="Web-{ECFAFA1B-42D3-41C4-9322-31949F4C14FA}" dt="2025-10-18T08:49:42.350" v="457"/>
          <ac:spMkLst>
            <pc:docMk/>
            <pc:sldMk cId="2568173135" sldId="259"/>
            <ac:spMk id="2" creationId="{F022DCF8-484D-4964-2DF0-6DBED2348DB2}"/>
          </ac:spMkLst>
        </pc:spChg>
        <pc:spChg chg="mod">
          <ac:chgData name="Julia Nikitina" userId="14eadceb540c0daa" providerId="Windows Live" clId="Web-{ECFAFA1B-42D3-41C4-9322-31949F4C14FA}" dt="2025-10-18T08:49:42.350" v="457"/>
          <ac:spMkLst>
            <pc:docMk/>
            <pc:sldMk cId="2568173135" sldId="259"/>
            <ac:spMk id="3" creationId="{88612D62-050C-4DAF-9F89-26BAC851DBF8}"/>
          </ac:spMkLst>
        </pc:spChg>
        <pc:spChg chg="add">
          <ac:chgData name="Julia Nikitina" userId="14eadceb540c0daa" providerId="Windows Live" clId="Web-{ECFAFA1B-42D3-41C4-9322-31949F4C14FA}" dt="2025-10-18T08:49:42.350" v="457"/>
          <ac:spMkLst>
            <pc:docMk/>
            <pc:sldMk cId="2568173135" sldId="259"/>
            <ac:spMk id="9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8:49:42.350" v="457"/>
          <ac:spMkLst>
            <pc:docMk/>
            <pc:sldMk cId="2568173135" sldId="259"/>
            <ac:spMk id="11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8:49:42.350" v="457"/>
          <ac:picMkLst>
            <pc:docMk/>
            <pc:sldMk cId="2568173135" sldId="259"/>
            <ac:picMk id="4" creationId="{C502E830-4808-5DAA-95AC-1E8CDDC33986}"/>
          </ac:picMkLst>
        </pc:picChg>
      </pc:sldChg>
      <pc:sldChg chg="addSp modSp new mod setBg">
        <pc:chgData name="Julia Nikitina" userId="14eadceb540c0daa" providerId="Windows Live" clId="Web-{ECFAFA1B-42D3-41C4-9322-31949F4C14FA}" dt="2025-10-18T09:00:49.256" v="463"/>
        <pc:sldMkLst>
          <pc:docMk/>
          <pc:sldMk cId="2684000183" sldId="260"/>
        </pc:sldMkLst>
        <pc:spChg chg="mod">
          <ac:chgData name="Julia Nikitina" userId="14eadceb540c0daa" providerId="Windows Live" clId="Web-{ECFAFA1B-42D3-41C4-9322-31949F4C14FA}" dt="2025-10-18T09:00:49.256" v="463"/>
          <ac:spMkLst>
            <pc:docMk/>
            <pc:sldMk cId="2684000183" sldId="260"/>
            <ac:spMk id="2" creationId="{72C52D99-8066-048E-D084-095FE60AB18D}"/>
          </ac:spMkLst>
        </pc:spChg>
        <pc:spChg chg="mod ord">
          <ac:chgData name="Julia Nikitina" userId="14eadceb540c0daa" providerId="Windows Live" clId="Web-{ECFAFA1B-42D3-41C4-9322-31949F4C14FA}" dt="2025-10-18T09:00:49.256" v="463"/>
          <ac:spMkLst>
            <pc:docMk/>
            <pc:sldMk cId="2684000183" sldId="260"/>
            <ac:spMk id="3" creationId="{7B061C93-5350-C1EB-ECE9-F8E1C3DFE384}"/>
          </ac:spMkLst>
        </pc:spChg>
        <pc:picChg chg="add mod">
          <ac:chgData name="Julia Nikitina" userId="14eadceb540c0daa" providerId="Windows Live" clId="Web-{ECFAFA1B-42D3-41C4-9322-31949F4C14FA}" dt="2025-10-18T09:00:49.256" v="463"/>
          <ac:picMkLst>
            <pc:docMk/>
            <pc:sldMk cId="2684000183" sldId="260"/>
            <ac:picMk id="4" creationId="{E55EDB32-F5F4-2666-4755-45768870047B}"/>
          </ac:picMkLst>
        </pc:picChg>
      </pc:sldChg>
      <pc:sldChg chg="addSp modSp add mod replId setBg">
        <pc:chgData name="Julia Nikitina" userId="14eadceb540c0daa" providerId="Windows Live" clId="Web-{ECFAFA1B-42D3-41C4-9322-31949F4C14FA}" dt="2025-10-18T09:06:14.529" v="477"/>
        <pc:sldMkLst>
          <pc:docMk/>
          <pc:sldMk cId="1466026771" sldId="261"/>
        </pc:sldMkLst>
        <pc:spChg chg="mod">
          <ac:chgData name="Julia Nikitina" userId="14eadceb540c0daa" providerId="Windows Live" clId="Web-{ECFAFA1B-42D3-41C4-9322-31949F4C14FA}" dt="2025-10-18T09:06:14.529" v="477"/>
          <ac:spMkLst>
            <pc:docMk/>
            <pc:sldMk cId="1466026771" sldId="261"/>
            <ac:spMk id="2" creationId="{54FE6B6F-085F-DF3A-3D6D-07D781547FA4}"/>
          </ac:spMkLst>
        </pc:spChg>
        <pc:spChg chg="mod">
          <ac:chgData name="Julia Nikitina" userId="14eadceb540c0daa" providerId="Windows Live" clId="Web-{ECFAFA1B-42D3-41C4-9322-31949F4C14FA}" dt="2025-10-18T09:06:14.529" v="477"/>
          <ac:spMkLst>
            <pc:docMk/>
            <pc:sldMk cId="1466026771" sldId="261"/>
            <ac:spMk id="3" creationId="{B66500C4-D9BC-1758-8638-4546FD84ECE6}"/>
          </ac:spMkLst>
        </pc:spChg>
        <pc:spChg chg="add">
          <ac:chgData name="Julia Nikitina" userId="14eadceb540c0daa" providerId="Windows Live" clId="Web-{ECFAFA1B-42D3-41C4-9322-31949F4C14FA}" dt="2025-10-18T09:06:14.529" v="477"/>
          <ac:spMkLst>
            <pc:docMk/>
            <pc:sldMk cId="1466026771" sldId="261"/>
            <ac:spMk id="9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9:06:14.529" v="477"/>
          <ac:spMkLst>
            <pc:docMk/>
            <pc:sldMk cId="1466026771" sldId="261"/>
            <ac:spMk id="11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9:06:14.529" v="477"/>
          <ac:picMkLst>
            <pc:docMk/>
            <pc:sldMk cId="1466026771" sldId="261"/>
            <ac:picMk id="4" creationId="{193C4F30-FA2B-816D-C85F-B242B1DB2928}"/>
          </ac:picMkLst>
        </pc:picChg>
      </pc:sldChg>
      <pc:sldChg chg="addSp delSp modSp new mod setBg">
        <pc:chgData name="Julia Nikitina" userId="14eadceb540c0daa" providerId="Windows Live" clId="Web-{ECFAFA1B-42D3-41C4-9322-31949F4C14FA}" dt="2025-10-18T09:10:02.544" v="489"/>
        <pc:sldMkLst>
          <pc:docMk/>
          <pc:sldMk cId="2744579715" sldId="262"/>
        </pc:sldMkLst>
        <pc:spChg chg="mod">
          <ac:chgData name="Julia Nikitina" userId="14eadceb540c0daa" providerId="Windows Live" clId="Web-{ECFAFA1B-42D3-41C4-9322-31949F4C14FA}" dt="2025-10-18T09:10:02.544" v="488"/>
          <ac:spMkLst>
            <pc:docMk/>
            <pc:sldMk cId="2744579715" sldId="262"/>
            <ac:spMk id="2" creationId="{A9728E64-6FCE-211B-8F5E-630C3C7714FC}"/>
          </ac:spMkLst>
        </pc:spChg>
        <pc:spChg chg="mod">
          <ac:chgData name="Julia Nikitina" userId="14eadceb540c0daa" providerId="Windows Live" clId="Web-{ECFAFA1B-42D3-41C4-9322-31949F4C14FA}" dt="2025-10-18T09:10:02.544" v="488"/>
          <ac:spMkLst>
            <pc:docMk/>
            <pc:sldMk cId="2744579715" sldId="262"/>
            <ac:spMk id="3" creationId="{6514CD85-7526-9E5F-22BD-E87DAD74666F}"/>
          </ac:spMkLst>
        </pc:spChg>
        <pc:spChg chg="add del">
          <ac:chgData name="Julia Nikitina" userId="14eadceb540c0daa" providerId="Windows Live" clId="Web-{ECFAFA1B-42D3-41C4-9322-31949F4C14FA}" dt="2025-10-18T09:10:02.544" v="489"/>
          <ac:spMkLst>
            <pc:docMk/>
            <pc:sldMk cId="2744579715" sldId="262"/>
            <ac:spMk id="9" creationId="{04812C46-200A-4DEB-A05E-3ED6C68C2387}"/>
          </ac:spMkLst>
        </pc:spChg>
        <pc:spChg chg="add del">
          <ac:chgData name="Julia Nikitina" userId="14eadceb540c0daa" providerId="Windows Live" clId="Web-{ECFAFA1B-42D3-41C4-9322-31949F4C14FA}" dt="2025-10-18T09:10:02.544" v="489"/>
          <ac:spMkLst>
            <pc:docMk/>
            <pc:sldMk cId="2744579715" sldId="262"/>
            <ac:spMk id="11" creationId="{D1EA859B-E555-4109-94F3-6700E046E008}"/>
          </ac:spMkLst>
        </pc:spChg>
        <pc:spChg chg="add del">
          <ac:chgData name="Julia Nikitina" userId="14eadceb540c0daa" providerId="Windows Live" clId="Web-{ECFAFA1B-42D3-41C4-9322-31949F4C14FA}" dt="2025-10-18T09:10:02.544" v="488"/>
          <ac:spMkLst>
            <pc:docMk/>
            <pc:sldMk cId="2744579715" sldId="262"/>
            <ac:spMk id="16" creationId="{F13C74B1-5B17-4795-BED0-7140497B445A}"/>
          </ac:spMkLst>
        </pc:spChg>
        <pc:spChg chg="add del">
          <ac:chgData name="Julia Nikitina" userId="14eadceb540c0daa" providerId="Windows Live" clId="Web-{ECFAFA1B-42D3-41C4-9322-31949F4C14FA}" dt="2025-10-18T09:10:02.544" v="488"/>
          <ac:spMkLst>
            <pc:docMk/>
            <pc:sldMk cId="2744579715" sldId="262"/>
            <ac:spMk id="18" creationId="{D4974D33-8DC5-464E-8C6D-BE58F0669C17}"/>
          </ac:spMkLst>
        </pc:spChg>
        <pc:spChg chg="add">
          <ac:chgData name="Julia Nikitina" userId="14eadceb540c0daa" providerId="Windows Live" clId="Web-{ECFAFA1B-42D3-41C4-9322-31949F4C14FA}" dt="2025-10-18T09:10:02.544" v="489"/>
          <ac:spMkLst>
            <pc:docMk/>
            <pc:sldMk cId="2744579715" sldId="262"/>
            <ac:spMk id="20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9:10:02.544" v="489"/>
          <ac:spMkLst>
            <pc:docMk/>
            <pc:sldMk cId="2744579715" sldId="262"/>
            <ac:spMk id="21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9:10:02.544" v="488"/>
          <ac:picMkLst>
            <pc:docMk/>
            <pc:sldMk cId="2744579715" sldId="262"/>
            <ac:picMk id="4" creationId="{A05CBEF5-4DEB-325F-8EF3-3EDBF18199E8}"/>
          </ac:picMkLst>
        </pc:picChg>
      </pc:sldChg>
      <pc:sldChg chg="addSp modSp new mod setBg">
        <pc:chgData name="Julia Nikitina" userId="14eadceb540c0daa" providerId="Windows Live" clId="Web-{ECFAFA1B-42D3-41C4-9322-31949F4C14FA}" dt="2025-10-18T09:15:01.635" v="502" actId="1076"/>
        <pc:sldMkLst>
          <pc:docMk/>
          <pc:sldMk cId="503337897" sldId="263"/>
        </pc:sldMkLst>
        <pc:spChg chg="mod">
          <ac:chgData name="Julia Nikitina" userId="14eadceb540c0daa" providerId="Windows Live" clId="Web-{ECFAFA1B-42D3-41C4-9322-31949F4C14FA}" dt="2025-10-18T09:14:35.790" v="498"/>
          <ac:spMkLst>
            <pc:docMk/>
            <pc:sldMk cId="503337897" sldId="263"/>
            <ac:spMk id="2" creationId="{A9F7211D-D761-4F00-FF72-F799DEF212DD}"/>
          </ac:spMkLst>
        </pc:spChg>
        <pc:spChg chg="mod">
          <ac:chgData name="Julia Nikitina" userId="14eadceb540c0daa" providerId="Windows Live" clId="Web-{ECFAFA1B-42D3-41C4-9322-31949F4C14FA}" dt="2025-10-18T09:15:01.635" v="502" actId="1076"/>
          <ac:spMkLst>
            <pc:docMk/>
            <pc:sldMk cId="503337897" sldId="263"/>
            <ac:spMk id="3" creationId="{2E4BA040-08C8-E149-81E0-5765E825894B}"/>
          </ac:spMkLst>
        </pc:spChg>
        <pc:spChg chg="add">
          <ac:chgData name="Julia Nikitina" userId="14eadceb540c0daa" providerId="Windows Live" clId="Web-{ECFAFA1B-42D3-41C4-9322-31949F4C14FA}" dt="2025-10-18T09:14:35.790" v="498"/>
          <ac:spMkLst>
            <pc:docMk/>
            <pc:sldMk cId="503337897" sldId="263"/>
            <ac:spMk id="9" creationId="{04812C46-200A-4DEB-A05E-3ED6C68C2387}"/>
          </ac:spMkLst>
        </pc:spChg>
        <pc:spChg chg="add">
          <ac:chgData name="Julia Nikitina" userId="14eadceb540c0daa" providerId="Windows Live" clId="Web-{ECFAFA1B-42D3-41C4-9322-31949F4C14FA}" dt="2025-10-18T09:14:35.790" v="498"/>
          <ac:spMkLst>
            <pc:docMk/>
            <pc:sldMk cId="503337897" sldId="263"/>
            <ac:spMk id="11" creationId="{D1EA859B-E555-4109-94F3-6700E046E008}"/>
          </ac:spMkLst>
        </pc:spChg>
        <pc:picChg chg="add mod ord">
          <ac:chgData name="Julia Nikitina" userId="14eadceb540c0daa" providerId="Windows Live" clId="Web-{ECFAFA1B-42D3-41C4-9322-31949F4C14FA}" dt="2025-10-18T09:14:35.790" v="498"/>
          <ac:picMkLst>
            <pc:docMk/>
            <pc:sldMk cId="503337897" sldId="263"/>
            <ac:picMk id="4" creationId="{9858FD05-C426-FD8F-020B-50529C310D81}"/>
          </ac:picMkLst>
        </pc:picChg>
      </pc:sldChg>
      <pc:sldChg chg="delSp modSp new">
        <pc:chgData name="Julia Nikitina" userId="14eadceb540c0daa" providerId="Windows Live" clId="Web-{ECFAFA1B-42D3-41C4-9322-31949F4C14FA}" dt="2025-10-18T09:15:44.214" v="510" actId="1076"/>
        <pc:sldMkLst>
          <pc:docMk/>
          <pc:sldMk cId="2377209907" sldId="264"/>
        </pc:sldMkLst>
        <pc:spChg chg="mod">
          <ac:chgData name="Julia Nikitina" userId="14eadceb540c0daa" providerId="Windows Live" clId="Web-{ECFAFA1B-42D3-41C4-9322-31949F4C14FA}" dt="2025-10-18T09:15:44.214" v="510" actId="1076"/>
          <ac:spMkLst>
            <pc:docMk/>
            <pc:sldMk cId="2377209907" sldId="264"/>
            <ac:spMk id="2" creationId="{7CB6F398-6E93-25F5-B9E5-E8B7FA06555B}"/>
          </ac:spMkLst>
        </pc:spChg>
        <pc:spChg chg="del">
          <ac:chgData name="Julia Nikitina" userId="14eadceb540c0daa" providerId="Windows Live" clId="Web-{ECFAFA1B-42D3-41C4-9322-31949F4C14FA}" dt="2025-10-18T09:15:30.323" v="503"/>
          <ac:spMkLst>
            <pc:docMk/>
            <pc:sldMk cId="2377209907" sldId="264"/>
            <ac:spMk id="3" creationId="{40C0EF41-66DE-38D5-3D68-5CD052C9F0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53672" y="1122363"/>
            <a:ext cx="8986983" cy="2913928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БПОУ ВО </a:t>
            </a:r>
            <a: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«БМК»</a:t>
            </a:r>
            <a:b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2800" dirty="0">
                <a:ea typeface="+mj-lt"/>
                <a:cs typeface="+mj-lt"/>
              </a:rPr>
              <a:t/>
            </a:r>
            <a:br>
              <a:rPr lang="ru-RU" sz="2800" dirty="0">
                <a:ea typeface="+mj-lt"/>
                <a:cs typeface="+mj-lt"/>
              </a:rPr>
            </a:br>
            <a:r>
              <a:rPr lang="ru-RU" sz="36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Презентация</a:t>
            </a:r>
            <a:r>
              <a:rPr lang="ru-RU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«Основы микробиологии </a:t>
            </a:r>
            <a:r>
              <a:rPr lang="ru-RU" sz="28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и  иммунологии»</a:t>
            </a:r>
            <a:br>
              <a:rPr lang="ru-RU" sz="28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Ботулизм</a:t>
            </a:r>
            <a:r>
              <a:rPr lang="ru-RU" sz="36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»</a:t>
            </a:r>
            <a:br>
              <a:rPr lang="ru-RU" sz="36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Специальность </a:t>
            </a:r>
            <a:r>
              <a:rPr lang="ru-RU" sz="2400" dirty="0" smtClean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31.02.01 «Лечебное </a:t>
            </a:r>
            <a:r>
              <a:rPr lang="ru-RU" sz="2400" dirty="0"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дело»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92151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Сушкова Светлана Аликовна</a:t>
            </a:r>
          </a:p>
          <a:p>
            <a:endParaRPr lang="ru-RU" sz="1800" dirty="0"/>
          </a:p>
          <a:p>
            <a:endParaRPr lang="ru-RU" sz="1800" dirty="0"/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Бутурлиновка,2025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Логотип колледжа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490" y="170167"/>
            <a:ext cx="3131128" cy="2757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3F0086C6-A219-E46E-9DF0-0A4FD7C270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55" r="2128" b="-1"/>
          <a:stretch>
            <a:fillRect/>
          </a:stretch>
        </p:blipFill>
        <p:spPr>
          <a:xfrm>
            <a:off x="1" y="10"/>
            <a:ext cx="7795490" cy="6857990"/>
          </a:xfrm>
          <a:prstGeom prst="rect">
            <a:avLst/>
          </a:prstGeom>
        </p:spPr>
      </p:pic>
      <p:sp>
        <p:nvSpPr>
          <p:cNvPr id="14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0801E6-00AD-29CA-45F0-50C41FA7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4281699" cy="1899912"/>
          </a:xfrm>
        </p:spPr>
        <p:txBody>
          <a:bodyPr>
            <a:normAutofit/>
          </a:bodyPr>
          <a:lstStyle/>
          <a:p>
            <a:pPr algn="ctr"/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Бактериальная кишечная инфекция</a:t>
            </a:r>
            <a:endParaRPr lang="ru-RU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93646E-4065-DA60-DF3A-BF4DB6B44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1200" y="2355273"/>
            <a:ext cx="3482109" cy="382168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Ботулизм</a:t>
            </a:r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—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остр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ое </a:t>
            </a:r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инфекционное заболевание, возникающее при употреблении продуктов, содержащих ботулинический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токсин(</a:t>
            </a:r>
            <a:r>
              <a:rPr lang="en-US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clostridium botulinum)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2021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606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возбудители ботулизма clostridium - 3d иллюстрация - botulism стоковые фото и изображения">
            <a:extLst>
              <a:ext uri="{FF2B5EF4-FFF2-40B4-BE49-F238E27FC236}">
                <a16:creationId xmlns:a16="http://schemas.microsoft.com/office/drawing/2014/main" id="{C502E830-4808-5DAA-95AC-1E8CDDC339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648" r="21853"/>
          <a:stretch>
            <a:fillRect/>
          </a:stretch>
        </p:blipFill>
        <p:spPr>
          <a:xfrm>
            <a:off x="1" y="10"/>
            <a:ext cx="7690843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2DCF8-484D-4964-2DF0-6DBED234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pPr algn="ctr"/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Возбудитель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12D62-050C-4DAF-9F89-26BAC851D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3890" y="1745673"/>
            <a:ext cx="4091709" cy="443129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Clostridium</a:t>
            </a:r>
            <a:r>
              <a:rPr lang="ru-RU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botulinum</a:t>
            </a:r>
            <a:r>
              <a:rPr lang="ru-RU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Грамположительная </a:t>
            </a:r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палочка;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Анаэроб (развивается без доступа кислорода</a:t>
            </a:r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Образует </a:t>
            </a:r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споры и долго сохраняется в почве;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Выделяет </a:t>
            </a:r>
            <a:r>
              <a:rPr lang="ru-RU" dirty="0" err="1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ботулотоксин</a:t>
            </a:r>
            <a:r>
              <a:rPr lang="ru-RU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173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52D99-8066-048E-D084-095FE60AB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9783" y="518247"/>
            <a:ext cx="4634341" cy="719427"/>
          </a:xfrm>
        </p:spPr>
        <p:txBody>
          <a:bodyPr anchor="b">
            <a:normAutofit/>
          </a:bodyPr>
          <a:lstStyle/>
          <a:p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Исторический факт</a:t>
            </a:r>
          </a:p>
        </p:txBody>
      </p:sp>
      <p:pic>
        <p:nvPicPr>
          <p:cNvPr id="4" name="Рисунок 3" descr="Изображение выглядит как одежда, Человеческое лицо, человек, портре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E55EDB32-F5F4-2666-4755-4576887004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809"/>
          <a:stretch>
            <a:fillRect/>
          </a:stretch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B061C93-5350-C1EB-ECE9-F8E1C3DFE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1487055"/>
            <a:ext cx="5291664" cy="4880407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endParaRPr lang="ru-RU" sz="2400" dirty="0"/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Впервые описан немецким врачом </a:t>
            </a:r>
            <a:r>
              <a:rPr lang="ru-RU" sz="2400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Юстинусом</a:t>
            </a:r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Кернером в 1793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году;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Исследование основано на серии отравлений кровяной колбасой в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Германии;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Кернер определил механизм действия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токсина;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Название происходит от латинского «</a:t>
            </a:r>
            <a:r>
              <a:rPr lang="ru-RU" sz="2400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botulus</a:t>
            </a:r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» —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колбаса.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000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00692-92D7-06B7-7702-0ED8D96DC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бактерии ботулизма пищевое загрязнение - botulism стоковые фото и изображения">
            <a:extLst>
              <a:ext uri="{FF2B5EF4-FFF2-40B4-BE49-F238E27FC236}">
                <a16:creationId xmlns:a16="http://schemas.microsoft.com/office/drawing/2014/main" id="{193C4F30-FA2B-816D-C85F-B242B1DB29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0205" b="-1"/>
          <a:stretch>
            <a:fillRect/>
          </a:stretch>
        </p:blipFill>
        <p:spPr>
          <a:xfrm>
            <a:off x="1" y="10"/>
            <a:ext cx="70103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FE6B6F-085F-DF3A-3D6D-07D781547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3528" y="365125"/>
            <a:ext cx="4941454" cy="909493"/>
          </a:xfrm>
        </p:spPr>
        <p:txBody>
          <a:bodyPr>
            <a:normAutofit/>
          </a:bodyPr>
          <a:lstStyle/>
          <a:p>
            <a:pPr algn="ctr"/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6500C4-D9BC-1758-8638-4546FD84E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7419" y="1551710"/>
            <a:ext cx="5024582" cy="494145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endParaRPr lang="ru-RU" sz="1600" b="1" dirty="0"/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Алиментарный (пищевой) — основной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путь;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Инкубационный период-6-24ч, до 2-дней.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Источники </a:t>
            </a:r>
            <a:r>
              <a:rPr lang="ru-RU" sz="2400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заражения: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Консервированные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продукты;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Вяленая и солёная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рыба;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Колбасные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изделия;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Грибы домашнего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консервирования;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2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опытный лабораторный ученый, анализирующий образец из консервной консервы, ботулизм инфекции у больных людей, концептуальный образ - botulism стоковые фото и изображения">
            <a:extLst>
              <a:ext uri="{FF2B5EF4-FFF2-40B4-BE49-F238E27FC236}">
                <a16:creationId xmlns:a16="http://schemas.microsoft.com/office/drawing/2014/main" id="{A05CBEF5-4DEB-325F-8EF3-3EDBF18199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42" b="154"/>
          <a:stretch>
            <a:fillRect/>
          </a:stretch>
        </p:blipFill>
        <p:spPr>
          <a:xfrm>
            <a:off x="1" y="10"/>
            <a:ext cx="6437744" cy="6857990"/>
          </a:xfrm>
          <a:prstGeom prst="rect">
            <a:avLst/>
          </a:prstGeom>
        </p:spPr>
      </p:pic>
      <p:sp>
        <p:nvSpPr>
          <p:cNvPr id="21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728E64-6FCE-211B-8F5E-630C3C771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182" y="365125"/>
            <a:ext cx="5726545" cy="503093"/>
          </a:xfrm>
        </p:spPr>
        <p:txBody>
          <a:bodyPr>
            <a:normAutofit fontScale="90000"/>
          </a:bodyPr>
          <a:lstStyle/>
          <a:p>
            <a:r>
              <a:rPr lang="ru-RU" sz="3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Микробиологическая диагностика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14CD85-7526-9E5F-22BD-E87DAD746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00" y="1136074"/>
            <a:ext cx="5273964" cy="504089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400" i="1" u="sng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</a:t>
            </a:r>
            <a:r>
              <a:rPr lang="ru-RU" sz="2400" i="1" u="sng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сследуют: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промывные воды желудка, рвотные массы, остатки пищи, кровь.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i="1" u="sng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Методы исследования:  </a:t>
            </a: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Бактериологический,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Биологический-РН,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Серологический –РПГА.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579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образец ботулизм в лаборатории, концепция здравоохранения - профилактика ботулизма стоковые фото и изображения">
            <a:extLst>
              <a:ext uri="{FF2B5EF4-FFF2-40B4-BE49-F238E27FC236}">
                <a16:creationId xmlns:a16="http://schemas.microsoft.com/office/drawing/2014/main" id="{9858FD05-C426-FD8F-020B-50529C310D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79" r="3104" b="-1"/>
          <a:stretch>
            <a:fillRect/>
          </a:stretch>
        </p:blipFill>
        <p:spPr>
          <a:xfrm>
            <a:off x="-3047" y="258628"/>
            <a:ext cx="6530108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F7211D-D761-4F00-FF72-F799DEF2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7500" y="365125"/>
            <a:ext cx="4106299" cy="66011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endParaRPr lang="ru-RU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4BA040-08C8-E149-81E0-5765E8258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7891" y="1209964"/>
            <a:ext cx="4675909" cy="540327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Неспецифическая</a:t>
            </a:r>
            <a:r>
              <a:rPr lang="ru-RU" sz="2400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Соблюдение правил гигиены при приготовлении пищи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Правильная термическая обработка продуктов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Контроль условий хранения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Использование чистых ингредиентов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Специфическая – тетра и </a:t>
            </a:r>
            <a:r>
              <a:rPr lang="ru-RU" sz="2400" b="1" dirty="0" err="1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трианотоксины</a:t>
            </a:r>
            <a:r>
              <a:rPr lang="ru-RU" sz="2400" b="1" dirty="0" smtClean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в составе которых ботулинические анатоксины А.В, и 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337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B6F398-6E93-25F5-B9E5-E8B7FA065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974" y="2205427"/>
            <a:ext cx="10515600" cy="1325563"/>
          </a:xfrm>
        </p:spPr>
        <p:txBody>
          <a:bodyPr/>
          <a:lstStyle/>
          <a:p>
            <a:r>
              <a:rPr lang="ru-RU" dirty="0"/>
              <a:t>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772099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180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Тема Office</vt:lpstr>
      <vt:lpstr>БПОУ ВО «БМК»   Презентация  «Основы микробиологии и  иммунологии»  «Ботулизм»  Специальность 31.02.01 «Лечебное дело»</vt:lpstr>
      <vt:lpstr>Бактериальная кишечная инфекция</vt:lpstr>
      <vt:lpstr>Возбудитель</vt:lpstr>
      <vt:lpstr>Исторический факт</vt:lpstr>
      <vt:lpstr>Механизм передачи </vt:lpstr>
      <vt:lpstr>Микробиологическая диагностика</vt:lpstr>
      <vt:lpstr> Профилактика</vt:lpstr>
      <vt:lpstr>                   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БПОУ ВО «БМК»   Презентация  «Основы микробиологии и иммунологии»  «Ботулизм»  Специальность 31.02.01 «Лечебное дело»</dc:title>
  <dc:creator/>
  <cp:lastModifiedBy>Пользователь</cp:lastModifiedBy>
  <cp:revision>169</cp:revision>
  <dcterms:created xsi:type="dcterms:W3CDTF">2025-10-18T07:56:10Z</dcterms:created>
  <dcterms:modified xsi:type="dcterms:W3CDTF">2025-11-06T07:57:32Z</dcterms:modified>
</cp:coreProperties>
</file>