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62" r:id="rId2"/>
    <p:sldId id="259" r:id="rId3"/>
    <p:sldId id="257" r:id="rId4"/>
    <p:sldId id="261" r:id="rId5"/>
    <p:sldId id="260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2F5BC-0909-4739-9CCC-2C9C3E7F7AD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48F91-FEC6-4947-AD06-B501BF7218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69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131E686-9A54-42C6-8860-B0CA65C84F7E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92FD420-B2F1-49FA-B375-E50AACB980C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F0"/>
                </a:solidFill>
              </a:rPr>
              <a:t>История развития транспорта</a:t>
            </a:r>
            <a:endParaRPr lang="ru-RU" b="1" dirty="0">
              <a:solidFill>
                <a:srgbClr val="00B0F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943" y="1700808"/>
            <a:ext cx="9144000" cy="4916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53422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00B0F0"/>
                </a:solidFill>
              </a:rPr>
              <a:t>автомобиль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 </a:t>
            </a:r>
            <a:r>
              <a:rPr lang="ru-RU" sz="2800" dirty="0"/>
              <a:t>Первый автомобиль с паровым двигателем был создан в 1770 году французским ученым </a:t>
            </a:r>
            <a:r>
              <a:rPr lang="ru-RU" sz="2800" dirty="0" err="1"/>
              <a:t>Кюньйо</a:t>
            </a:r>
            <a:r>
              <a:rPr lang="ru-RU" sz="2800" dirty="0"/>
              <a:t>. Позже, в 1886 году, два немецких ученых, </a:t>
            </a:r>
            <a:r>
              <a:rPr lang="ru-RU" sz="2800" dirty="0" err="1"/>
              <a:t>Даймлер</a:t>
            </a:r>
            <a:r>
              <a:rPr lang="ru-RU" sz="2800" dirty="0"/>
              <a:t> и </a:t>
            </a:r>
            <a:r>
              <a:rPr lang="ru-RU" sz="2800" dirty="0" err="1"/>
              <a:t>Бенц</a:t>
            </a:r>
            <a:r>
              <a:rPr lang="ru-RU" sz="2800" dirty="0"/>
              <a:t>, сконструировали автомобиль с двигателем внутреннего </a:t>
            </a:r>
            <a:r>
              <a:rPr lang="ru-RU" dirty="0"/>
              <a:t>сгорания.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509523"/>
            <a:ext cx="4032447" cy="22318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419813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00B0F0"/>
                </a:solidFill>
              </a:rPr>
              <a:t>велосипед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373563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/>
              <a:t>Слово «велосипед» переводится, как «быстрая нога». В России первый велосипед было построен крепостным мастером Артамоновым в 1801 году. Сделан он был из железа, весил свыше 40 килограммов и назывался словом «самокат». После этого появился так называемый «</a:t>
            </a:r>
            <a:r>
              <a:rPr lang="ru-RU" dirty="0" err="1"/>
              <a:t>костотряс</a:t>
            </a:r>
            <a:r>
              <a:rPr lang="ru-RU" dirty="0"/>
              <a:t>» — так называлась тяжелая машина, окованная железом. Следующим был «паук», у которого было очень большое колесо (почти в рост человека) и большое количество спиц. И, наконец, в 1876 году появилась цепная передача.</a:t>
            </a:r>
          </a:p>
        </p:txBody>
      </p:sp>
    </p:spTree>
    <p:extLst>
      <p:ext uri="{BB962C8B-B14F-4D97-AF65-F5344CB8AC3E}">
        <p14:creationId xmlns:p14="http://schemas.microsoft.com/office/powerpoint/2010/main" val="708735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00B0F0"/>
                </a:solidFill>
              </a:rPr>
              <a:t>трамвай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700808"/>
            <a:ext cx="87849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Первая трамвайная линия была открыта в 1881 году около Берлина. Длина ее составляла 2, 5 километра. При этом вагон с 20 пассажирами двигался с скоростью 30 километров на час. В тогдашней России первые трамвайные линии были построены в Киеве (1892), Нижнем Новгороде (1896) и Москве (1899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349962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пароход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Появление </a:t>
            </a:r>
            <a:r>
              <a:rPr lang="ru-RU" sz="2800" dirty="0"/>
              <a:t>парохода относят к началу 19 столетия — времени, когда началось производство паровых машин. Именно тогда, в 1807 году, американский изобретатель Фултон первым в мире построил речной колесный пароход «</a:t>
            </a:r>
            <a:r>
              <a:rPr lang="ru-RU" sz="2800" dirty="0" err="1"/>
              <a:t>Клермонт</a:t>
            </a:r>
            <a:r>
              <a:rPr lang="ru-RU" sz="2800" dirty="0"/>
              <a:t>». В своем первом рейсе речкой Гудзон от Нью-Йорка до городу Олбани пароход двигался с скоростью 5 узлов (то есть около 9 километров в час).</a:t>
            </a:r>
          </a:p>
        </p:txBody>
      </p:sp>
    </p:spTree>
    <p:extLst>
      <p:ext uri="{BB962C8B-B14F-4D97-AF65-F5344CB8AC3E}">
        <p14:creationId xmlns:p14="http://schemas.microsoft.com/office/powerpoint/2010/main" val="41450793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00B0F0"/>
                </a:solidFill>
              </a:rPr>
              <a:t>паровоз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200" dirty="0" smtClean="0"/>
              <a:t> </a:t>
            </a:r>
            <a:r>
              <a:rPr lang="ru-RU" sz="2200" dirty="0"/>
              <a:t>Первый в мире паровоз создал в 1803 году английский изобретатель Ричард </a:t>
            </a:r>
            <a:r>
              <a:rPr lang="ru-RU" sz="2200" dirty="0" err="1"/>
              <a:t>Тревитик</a:t>
            </a:r>
            <a:r>
              <a:rPr lang="ru-RU" sz="2200" dirty="0"/>
              <a:t>. Но из-за своей большой массы он так никогда и не использовался. В 1814 году другой англичанин, Джордж Стефенсон (Стивенсон), усовершенствовал разработку. Свой первый паровоз «Блюхер» он построил для работы на руднике. В следующем году Стефенсон построил еще два паровоза, а в 1823 году в </a:t>
            </a:r>
            <a:r>
              <a:rPr lang="ru-RU" sz="2200" dirty="0" err="1"/>
              <a:t>Ньюкасли</a:t>
            </a:r>
            <a:r>
              <a:rPr lang="ru-RU" sz="2200" dirty="0"/>
              <a:t> Стефенсон создал первый в мире паровозостроительный завод. В 1825 году появилась первая в мире пассажирская железная дорога, которая соединила города </a:t>
            </a:r>
            <a:r>
              <a:rPr lang="ru-RU" sz="2200" dirty="0" err="1"/>
              <a:t>Дарлингтон</a:t>
            </a:r>
            <a:r>
              <a:rPr lang="ru-RU" sz="2200" dirty="0"/>
              <a:t> и </a:t>
            </a:r>
            <a:r>
              <a:rPr lang="ru-RU" sz="2200" dirty="0" err="1"/>
              <a:t>Стоктон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1993843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115</TotalTime>
  <Words>351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Аптека</vt:lpstr>
      <vt:lpstr>История развития транспорта</vt:lpstr>
      <vt:lpstr> автомобиль</vt:lpstr>
      <vt:lpstr> велосипед</vt:lpstr>
      <vt:lpstr> трамвай</vt:lpstr>
      <vt:lpstr>пароход</vt:lpstr>
      <vt:lpstr> паровоз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«История развития транспорта»</dc:title>
  <dc:creator>ПК</dc:creator>
  <cp:lastModifiedBy>ПК</cp:lastModifiedBy>
  <cp:revision>10</cp:revision>
  <dcterms:created xsi:type="dcterms:W3CDTF">2022-11-30T05:49:18Z</dcterms:created>
  <dcterms:modified xsi:type="dcterms:W3CDTF">2022-11-30T14:11:19Z</dcterms:modified>
</cp:coreProperties>
</file>