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8F49A-7A60-4886-9FCD-6920B9596C3A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A4FD2-28F4-4E34-A422-3E689FE9F3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photo_5222110565113728398_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7590" y="0"/>
            <a:ext cx="484882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hoto_5222110565113728399_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332656"/>
            <a:ext cx="4480318" cy="6336804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hoto_5222110565113728400_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620688"/>
            <a:ext cx="4192286" cy="592942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hoto_5222110565113728401_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0"/>
            <a:ext cx="4848820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маликова</dc:creator>
  <cp:lastModifiedBy>маликова</cp:lastModifiedBy>
  <cp:revision>1</cp:revision>
  <dcterms:created xsi:type="dcterms:W3CDTF">2025-11-08T10:27:41Z</dcterms:created>
  <dcterms:modified xsi:type="dcterms:W3CDTF">2025-11-08T10:32:03Z</dcterms:modified>
</cp:coreProperties>
</file>