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9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63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543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9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0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5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4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4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3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5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9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D4E2-703C-4679-ADF5-D1A815AAB8E9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23343B-23DB-449C-B8CD-33B11AB68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B11BE-8FD0-4031-9068-F2EE4C29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Развиваем речь играя!</a:t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87607-1334-4944-A72D-D700455F3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896" y="4782096"/>
            <a:ext cx="4184035" cy="1440740"/>
          </a:xfrm>
        </p:spPr>
        <p:txBody>
          <a:bodyPr/>
          <a:lstStyle/>
          <a:p>
            <a:r>
              <a:rPr lang="ru-RU" dirty="0"/>
              <a:t>Составитель:</a:t>
            </a:r>
          </a:p>
          <a:p>
            <a:pPr marL="0" indent="0">
              <a:buNone/>
            </a:pPr>
            <a:r>
              <a:rPr lang="ru-RU" dirty="0"/>
              <a:t>Ольга Александровна </a:t>
            </a:r>
            <a:r>
              <a:rPr lang="ru-RU" dirty="0" err="1"/>
              <a:t>Тямина</a:t>
            </a:r>
            <a:r>
              <a:rPr lang="ru-RU"/>
              <a:t>, учитель-логопед </a:t>
            </a:r>
            <a:r>
              <a:rPr lang="ru-RU" dirty="0"/>
              <a:t>МБДОУ № 17 «Весёлые гномики» </a:t>
            </a:r>
            <a:r>
              <a:rPr lang="ru-RU" dirty="0" err="1"/>
              <a:t>с.Небуг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3ACED8-C7C6-4BF4-8F92-999EDD899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1063" y="1621694"/>
            <a:ext cx="8402426" cy="2275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Использование речевых игр родителями в повседневном общении с ребёнком для развития речи ребёнка.</a:t>
            </a:r>
          </a:p>
          <a:p>
            <a:pPr marL="0" indent="0" algn="ctr">
              <a:buNone/>
            </a:pPr>
            <a:r>
              <a:rPr lang="ru-RU" sz="2800" dirty="0"/>
              <a:t>Игротека совместных игр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83507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54D021B-6C29-4479-8517-699DD82975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7092" y="468573"/>
            <a:ext cx="6389427" cy="63894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C1650-08DA-4D57-B85E-57F80F95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8" y="0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Яблоко – готовый методический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20872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5BAD1BC-D6D3-483E-B692-8D3326E5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125"/>
            <a:ext cx="9094464" cy="649633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Соревнование «Подбери словечко» Яблоко какое?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сладкое, сочное, круглое, большое, блестящее, спелое, душистое, жёлтое, тяжёлое, вымытое, и т. д.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тот, кто называет последнее слово. Игра пройдёт интереснее, если вы пригласите других членов своей семьи, друзей вашего ребёнка, их родителей. Тот, кто придумал следующее слово - откусывает кусочек яблока.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пока оно ещё цело, его можно срисовать и заштриховать цветным карандашом. Это полезно для пальчиков. Готовая картинка пусть украсит стену в детской комнате.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игра  «Вспомни сказку». В каких сказках упоминаются яблоки?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«Гуси-лебеди», «Белоснежка и семь гномов»,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яблочки» и др. А если ребёнок вспомнил и пересказал сказку, то тут уж за правильный ответ можно заслужить и целое яблоко.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«Сравни два яблока» если в руках несколько яблок, самое время их рассмотреть повнимательней и сравнить между собой.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одно яблоко жёлтое, а другое - красное; одно сладкое, а другое - кислое; у одного коричневые семечки, а у второго - белые; одно большое, а второе маленькое и т. д. Можно сравнить два разных фрукта (яблоко и апельсин).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любят играть в игру «Узнай по описанию». Для этого можно использовать и оставшиеся фрукты. Например: овальный, твёрдый, полезный, жёлтый, кислый, ... Что это? - Лимон. А если взрослый намеренно, с большим трудом будет отгадывать загадки ребёнка, то от этой игры для малыша будет не только польза, но и огромное удовольствие.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«Приготовим сок»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яблок - яблочный, из груш - грушевый, из слив - сливовый, из вишни - вишневый, из моркови - морковный, из лимона - лимонный, апельсина - апельсиновый и т.д. А теперь наоборот: апельсиновый сок из чего? Из апельсина.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94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CB7CA-ED7F-4005-AAE6-30980A33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4" y="5537200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2FDE0-C11C-4B31-A8A8-49748B16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43" y="113425"/>
            <a:ext cx="8596668" cy="5423775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Рекомендация родителям:</a:t>
            </a:r>
            <a:endParaRPr lang="ru-RU" sz="2600" b="1" i="1" dirty="0"/>
          </a:p>
          <a:p>
            <a:pPr marL="0" indent="0">
              <a:buNone/>
            </a:pPr>
            <a:r>
              <a:rPr lang="ru-RU" sz="2600" dirty="0"/>
              <a:t>Стоит запомнить три правила, действующие при организации игр:</a:t>
            </a:r>
          </a:p>
          <a:p>
            <a:pPr lvl="0"/>
            <a:r>
              <a:rPr lang="ru-RU" sz="2600" dirty="0"/>
              <a:t>Игра не должна строиться на принуждении.</a:t>
            </a:r>
          </a:p>
          <a:p>
            <a:pPr lvl="0"/>
            <a:r>
              <a:rPr lang="ru-RU" sz="2600" dirty="0"/>
              <a:t>Игра - творческий процесс, не надо «загонять» ребёнка в жёсткие рамки.</a:t>
            </a:r>
          </a:p>
          <a:p>
            <a:pPr lvl="0"/>
            <a:r>
              <a:rPr lang="ru-RU" sz="2600" dirty="0"/>
              <a:t>Старайтесь, чтобы игра имела развитие.</a:t>
            </a:r>
          </a:p>
          <a:p>
            <a:pPr marL="0" indent="0">
              <a:buNone/>
            </a:pPr>
            <a:r>
              <a:rPr lang="ru-RU" sz="2600" dirty="0"/>
              <a:t>Таким образом, очень просто использовать словесные игры во всех видах деятельности, так как они дают положительный результат в развитии речи детей дошкольного возраста, а также являются одним из способов помочь дошкольнику быстрее освоиться в окружающем мире, подготовиться к следующему возрастному этапу - младшему школьному возрасту.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21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C4BA7-25DA-4BC5-82BE-055D8F2F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2542"/>
            <a:ext cx="8596668" cy="181785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делать».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Ян Амос Коменский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86ACD-F036-4009-A5BE-3C306824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Игра - это не просто развлечение, это творческий, вдохновенный труд ребёнка, это его жизнь. В процессе игры ребёнок знакомится с окружающим миром, познает самого себя, своё место в этом мире. Играя, малыш накапливает знания, общается, развивает мышление, воображение и речь. Джанни Родари утверждал, что «именно в игре ребёнок свободно владеет речью, говорит то, что думает, а не то, что надо. В игре нет схем и правильных образцов, ничто не сковывает ребёнка. Не поучать и обучать, а играть с ним, фантазировать, сочинять, придумывать - вот что необходимо ребёнку». </a:t>
            </a:r>
          </a:p>
        </p:txBody>
      </p:sp>
    </p:spTree>
    <p:extLst>
      <p:ext uri="{BB962C8B-B14F-4D97-AF65-F5344CB8AC3E}">
        <p14:creationId xmlns:p14="http://schemas.microsoft.com/office/powerpoint/2010/main" val="426030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B6162-FB30-402C-9577-678BDA68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«Ну поиграй со мной!»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14C19-F435-4A71-9A2D-EBEFB6217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Для того, чтобы позаниматься с дошкольником вовсе необязательно: -усаживать его за стол и создавать атмосферу урока. Родителям не понадобятся сложные пособия и методики. Чтобы занятия с детьми были не в тягость, а в радость предлагаю вам соединить развитие речи и игру. Дети, увлеченные замыслом игры, не замечают того, что они учатся. И ребёнку интересно, и родители </a:t>
            </a:r>
            <a:r>
              <a:rPr lang="ru-RU" sz="2800"/>
              <a:t>не потратят </a:t>
            </a:r>
            <a:r>
              <a:rPr lang="ru-RU" sz="2800" dirty="0"/>
              <a:t>лишних нервов.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6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CBA00-78B2-48F7-90B4-2E234739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 дороге из детского сада (в детский сад).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«Я заметил»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0BD98-0B78-4A5E-8B08-37C80B5B3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160589"/>
            <a:ext cx="9034851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«Давай проверим, кто из нас самый внимательный. Будем называть предметы, мимо которых мы проходим; а еще обязательно укажем, какие они. Вот почтовый ящик – он синий. Я заметил кошку – она пушистая. Ребенок и взрослый могут называть увиденные объекты по очереди.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CC7820-4DF6-47B8-AE10-F691B959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633" y="4100975"/>
            <a:ext cx="3627434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4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AEE81-AE14-416D-B92C-37BDB1E2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«Угощаю»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A8D8B-94E5-4CFA-86C5-6BAEC0BC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«Давай вспомним вкусные слова и угостим друг друга». Ребенок называет «вкусное» слово и «кладет» вам на ладошку, затем вы ему, и так до тех пор, пока все не «съедите». Можно поиграть в «сладкие», «кислые», «соленые», «горькие» слова.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2092B4-9807-4AAC-9527-2DB116C3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87" y="3992632"/>
            <a:ext cx="2834886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10E25-CCD1-4E2F-95CD-63F8C8F1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«Отгадай, кто это?»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F4961-DE85-4525-978F-F10CF71B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2798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- Прыгает, грызёт, прячется? (заяц)</a:t>
            </a:r>
          </a:p>
          <a:p>
            <a:pPr marL="0" indent="0">
              <a:buNone/>
            </a:pPr>
            <a:r>
              <a:rPr lang="ru-RU" sz="2400" dirty="0"/>
              <a:t>Взрослый произносит слова, а ребёнок отгадывает, к какому животному они подходят:</a:t>
            </a:r>
          </a:p>
          <a:p>
            <a:r>
              <a:rPr lang="ru-RU" sz="2400" dirty="0"/>
              <a:t>- Бодается, мычит, пасётся? (бык)</a:t>
            </a:r>
          </a:p>
          <a:p>
            <a:r>
              <a:rPr lang="ru-RU" sz="2400" dirty="0"/>
              <a:t>- Крадётся, царапается, мяукает? (кот)</a:t>
            </a:r>
          </a:p>
          <a:p>
            <a:r>
              <a:rPr lang="ru-RU" sz="2400" dirty="0"/>
              <a:t>- Шипит, извивается, ползает? (змея)</a:t>
            </a:r>
          </a:p>
          <a:p>
            <a:pPr marL="0" indent="0">
              <a:buNone/>
            </a:pPr>
            <a:r>
              <a:rPr lang="ru-RU" sz="2400" dirty="0"/>
              <a:t>Если справились, попробуйте поиграть наоборот. Пусть ребёнок говорит, что умеет делать животное, а вы попробуйте отгадать, кто это?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F02D4D-9CA3-4FD7-A55E-86C9602D1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5" r="20885"/>
          <a:stretch/>
        </p:blipFill>
        <p:spPr>
          <a:xfrm>
            <a:off x="8799602" y="4246952"/>
            <a:ext cx="2715064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974-D24A-48DF-A957-60C0AF755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«Отгадай предмет по его частям»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2223-2B1B-4278-9249-0FE43F82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ru-RU" sz="2400" dirty="0"/>
              <a:t>- Четыре ножки, спинка, сиденье.</a:t>
            </a:r>
          </a:p>
          <a:p>
            <a:r>
              <a:rPr lang="ru-RU" sz="2400" dirty="0"/>
              <a:t>- Корень ствол, ветки, листья.</a:t>
            </a:r>
          </a:p>
          <a:p>
            <a:r>
              <a:rPr lang="ru-RU" sz="2400" dirty="0"/>
              <a:t>- Носик, крышка, ручка, донышко.</a:t>
            </a:r>
          </a:p>
          <a:p>
            <a:r>
              <a:rPr lang="ru-RU" sz="2400" dirty="0"/>
              <a:t>- Корень, стебель, листья, лепестки.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63014-9913-440A-A75F-7E08818B7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95" y="4009860"/>
            <a:ext cx="3432345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1F7346-0E77-43B8-9725-8DE086EB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50" y="3146058"/>
            <a:ext cx="3248501" cy="37119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684B4-52C0-49C0-8C8D-CEF5649F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«Исправь ошибку»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8B651-0887-452B-B74F-B6413CA0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194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Взрослый читает предложения, а ребёнок исправляет и говорит правильно.</a:t>
            </a:r>
          </a:p>
          <a:p>
            <a:r>
              <a:rPr lang="ru-RU" sz="2400" dirty="0"/>
              <a:t>Конура залезла в собаку.</a:t>
            </a:r>
          </a:p>
          <a:p>
            <a:r>
              <a:rPr lang="ru-RU" sz="2400" dirty="0"/>
              <a:t> Лужа перепрыгнула через меня. </a:t>
            </a:r>
          </a:p>
          <a:p>
            <a:r>
              <a:rPr lang="ru-RU" sz="2400" dirty="0"/>
              <a:t>Стул залез под котёнка. </a:t>
            </a:r>
          </a:p>
          <a:p>
            <a:r>
              <a:rPr lang="ru-RU" sz="2400" dirty="0"/>
              <a:t>На лягушку прыгнула трава.</a:t>
            </a:r>
          </a:p>
          <a:p>
            <a:r>
              <a:rPr lang="ru-RU" sz="2400" dirty="0"/>
              <a:t> Кустик спрятался за ёжика.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53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8F23D-06EA-410D-B6D0-BBA06F4E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«Доскажи словечко»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46EB3-0D85-4B46-A633-AFBED114C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454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Взрослый начинаете фразу, а ребенок заканчивает ее. Например:</a:t>
            </a:r>
          </a:p>
          <a:p>
            <a:r>
              <a:rPr lang="ru-RU" sz="2400" dirty="0"/>
              <a:t>Ворона каркает, а воробей… (чирикает). </a:t>
            </a:r>
          </a:p>
          <a:p>
            <a:r>
              <a:rPr lang="ru-RU" sz="2400" dirty="0"/>
              <a:t>Сова летает, а заяц… (бегает, прыгает). </a:t>
            </a:r>
          </a:p>
          <a:p>
            <a:r>
              <a:rPr lang="ru-RU" sz="2400" dirty="0"/>
              <a:t>У коровы теленок, а у лошади… (жеребенок) и т. п.;</a:t>
            </a:r>
          </a:p>
          <a:p>
            <a:r>
              <a:rPr lang="ru-RU" sz="2400" dirty="0"/>
              <a:t>Медведь осенью засыпает, а весной…</a:t>
            </a:r>
          </a:p>
          <a:p>
            <a:r>
              <a:rPr lang="ru-RU" sz="2400" dirty="0"/>
              <a:t>Пешеходы на красный свет стоят, а на зелёный…</a:t>
            </a:r>
          </a:p>
          <a:p>
            <a:r>
              <a:rPr lang="ru-RU" sz="2400" dirty="0"/>
              <a:t>Мокрое бельё развешивают, а сухое…</a:t>
            </a:r>
          </a:p>
          <a:p>
            <a:r>
              <a:rPr lang="ru-RU" sz="2400" dirty="0"/>
              <a:t>Вечером солнце заходит, а утром…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6FDB7-5F96-4196-B46E-2FE81541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40" y="3869137"/>
            <a:ext cx="2790426" cy="27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835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118</TotalTime>
  <Words>1099</Words>
  <Application>Microsoft Office PowerPoint</Application>
  <PresentationFormat>Широкоэкранный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Развиваем речь играя! </vt:lpstr>
      <vt:lpstr>«Дети охотно всегда чем-нибудь занимаются. Это весьма полезно, а потому не только не следует этому мешать, но нужно принимать меры к тому, чтобы всегда у них было что делать».                                                             Ян Амос Коменский</vt:lpstr>
      <vt:lpstr>«Ну поиграй со мной!»</vt:lpstr>
      <vt:lpstr>По дороге из детского сада (в детский сад). «Я заметил»</vt:lpstr>
      <vt:lpstr>«Угощаю»</vt:lpstr>
      <vt:lpstr>«Отгадай, кто это?»</vt:lpstr>
      <vt:lpstr>«Отгадай предмет по его частям»</vt:lpstr>
      <vt:lpstr>«Исправь ошибку»</vt:lpstr>
      <vt:lpstr>«Доскажи словечко»</vt:lpstr>
      <vt:lpstr>Яблоко – готовый методический материал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речь играя!</dc:title>
  <dc:creator>admin</dc:creator>
  <cp:lastModifiedBy>admin</cp:lastModifiedBy>
  <cp:revision>4</cp:revision>
  <cp:lastPrinted>2025-10-14T12:19:57Z</cp:lastPrinted>
  <dcterms:created xsi:type="dcterms:W3CDTF">2025-10-14T10:23:20Z</dcterms:created>
  <dcterms:modified xsi:type="dcterms:W3CDTF">2025-11-05T10:28:02Z</dcterms:modified>
</cp:coreProperties>
</file>