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3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0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4874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85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2785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947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189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7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4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46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78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69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28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96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84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71AE4-4845-4994-9A43-1D3604073E2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FC242DA-072D-45CE-B102-97C43193B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86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Тест  по теме «Простейшие задачи в координатах»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9 класс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47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0"/>
            <a:ext cx="11760200" cy="6756400"/>
          </a:xfrm>
        </p:spPr>
        <p:txBody>
          <a:bodyPr/>
          <a:lstStyle/>
          <a:p>
            <a:pPr>
              <a:buAutoNum type="arabicPeriod"/>
            </a:pPr>
            <a:r>
              <a:rPr lang="ru-RU" b="1" i="1" dirty="0" smtClean="0"/>
              <a:t>Если точка С(х</a:t>
            </a:r>
            <a:r>
              <a:rPr lang="ru-RU" b="1" i="1" baseline="-25000" dirty="0" smtClean="0"/>
              <a:t>1</a:t>
            </a:r>
            <a:r>
              <a:rPr lang="ru-RU" b="1" i="1" dirty="0"/>
              <a:t>; у</a:t>
            </a:r>
            <a:r>
              <a:rPr lang="ru-RU" b="1" i="1" baseline="-25000" dirty="0"/>
              <a:t>1</a:t>
            </a:r>
            <a:r>
              <a:rPr lang="ru-RU" b="1" i="1" dirty="0" smtClean="0"/>
              <a:t>) – начало вектора, точка  </a:t>
            </a:r>
            <a:r>
              <a:rPr lang="en-US" b="1" i="1" dirty="0"/>
              <a:t>D</a:t>
            </a:r>
            <a:r>
              <a:rPr lang="ru-RU" b="1" i="1" dirty="0"/>
              <a:t>(х</a:t>
            </a:r>
            <a:r>
              <a:rPr lang="ru-RU" b="1" i="1" baseline="-25000" dirty="0"/>
              <a:t>2; </a:t>
            </a:r>
            <a:r>
              <a:rPr lang="ru-RU" b="1" i="1" dirty="0"/>
              <a:t>у</a:t>
            </a:r>
            <a:r>
              <a:rPr lang="ru-RU" b="1" i="1" baseline="-25000" dirty="0"/>
              <a:t>2</a:t>
            </a:r>
            <a:r>
              <a:rPr lang="ru-RU" b="1" i="1" dirty="0" smtClean="0"/>
              <a:t>) – конец вектора, то вектор С</a:t>
            </a:r>
            <a:r>
              <a:rPr lang="en-US" b="1" i="1" dirty="0" smtClean="0"/>
              <a:t>D</a:t>
            </a:r>
            <a:r>
              <a:rPr lang="ru-RU" b="1" i="1" dirty="0" smtClean="0"/>
              <a:t> – имеет координаты:</a:t>
            </a:r>
          </a:p>
          <a:p>
            <a:pPr>
              <a:buFont typeface="Wingdings 3" charset="2"/>
              <a:buAutoNum type="arabicPeriod"/>
            </a:pPr>
            <a:r>
              <a:rPr lang="ru-RU" dirty="0" smtClean="0"/>
              <a:t>              </a:t>
            </a:r>
            <a:r>
              <a:rPr lang="ru-RU" b="1" i="1" dirty="0" smtClean="0"/>
              <a:t>1)   х</a:t>
            </a:r>
            <a:r>
              <a:rPr lang="ru-RU" b="1" i="1" baseline="-25000" dirty="0"/>
              <a:t>2</a:t>
            </a:r>
            <a:r>
              <a:rPr lang="ru-RU" b="1" i="1" baseline="-25000" dirty="0" smtClean="0"/>
              <a:t> </a:t>
            </a:r>
            <a:r>
              <a:rPr lang="ru-RU" b="1" i="1" dirty="0"/>
              <a:t>+ </a:t>
            </a:r>
            <a:r>
              <a:rPr lang="ru-RU" b="1" i="1" dirty="0" smtClean="0"/>
              <a:t>х</a:t>
            </a:r>
            <a:r>
              <a:rPr lang="ru-RU" b="1" i="1" baseline="-25000" dirty="0"/>
              <a:t>1</a:t>
            </a:r>
            <a:r>
              <a:rPr lang="ru-RU" b="1" i="1" dirty="0" smtClean="0"/>
              <a:t> ; у</a:t>
            </a:r>
            <a:r>
              <a:rPr lang="ru-RU" b="1" i="1" baseline="-25000" dirty="0"/>
              <a:t>2</a:t>
            </a:r>
            <a:r>
              <a:rPr lang="ru-RU" b="1" i="1" baseline="-25000" dirty="0" smtClean="0"/>
              <a:t> </a:t>
            </a:r>
            <a:r>
              <a:rPr lang="ru-RU" b="1" i="1" dirty="0"/>
              <a:t>+ </a:t>
            </a:r>
            <a:r>
              <a:rPr lang="ru-RU" b="1" i="1" dirty="0" smtClean="0"/>
              <a:t>у</a:t>
            </a:r>
            <a:r>
              <a:rPr lang="ru-RU" b="1" i="1" baseline="-25000" dirty="0"/>
              <a:t>1</a:t>
            </a:r>
            <a:r>
              <a:rPr lang="ru-RU" b="1" i="1" dirty="0" smtClean="0"/>
              <a:t>              2)    х</a:t>
            </a:r>
            <a:r>
              <a:rPr lang="ru-RU" b="1" i="1" baseline="-25000" dirty="0" smtClean="0"/>
              <a:t>1 </a:t>
            </a:r>
            <a:r>
              <a:rPr lang="ru-RU" b="1" i="1" dirty="0" smtClean="0"/>
              <a:t>– х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 </a:t>
            </a:r>
            <a:r>
              <a:rPr lang="ru-RU" b="1" i="1" dirty="0"/>
              <a:t>; </a:t>
            </a:r>
            <a:r>
              <a:rPr lang="ru-RU" b="1" i="1" dirty="0" smtClean="0"/>
              <a:t>у</a:t>
            </a:r>
            <a:r>
              <a:rPr lang="ru-RU" b="1" i="1" baseline="-25000" dirty="0" smtClean="0"/>
              <a:t>1 </a:t>
            </a:r>
            <a:r>
              <a:rPr lang="ru-RU" b="1" i="1" dirty="0" smtClean="0"/>
              <a:t>– у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              3)      х</a:t>
            </a:r>
            <a:r>
              <a:rPr lang="ru-RU" b="1" i="1" baseline="-25000" dirty="0"/>
              <a:t>2</a:t>
            </a:r>
            <a:r>
              <a:rPr lang="ru-RU" b="1" i="1" baseline="-25000" dirty="0" smtClean="0"/>
              <a:t> </a:t>
            </a:r>
            <a:r>
              <a:rPr lang="ru-RU" b="1" i="1" dirty="0"/>
              <a:t>– </a:t>
            </a:r>
            <a:r>
              <a:rPr lang="ru-RU" b="1" i="1" dirty="0" smtClean="0"/>
              <a:t>х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 </a:t>
            </a:r>
            <a:r>
              <a:rPr lang="ru-RU" b="1" i="1" dirty="0"/>
              <a:t>; у</a:t>
            </a:r>
            <a:r>
              <a:rPr lang="ru-RU" b="1" i="1" baseline="-25000" dirty="0"/>
              <a:t>1 </a:t>
            </a:r>
            <a:r>
              <a:rPr lang="ru-RU" b="1" i="1" dirty="0"/>
              <a:t>– у</a:t>
            </a:r>
            <a:r>
              <a:rPr lang="ru-RU" b="1" i="1" baseline="-25000" dirty="0"/>
              <a:t>2</a:t>
            </a:r>
            <a:r>
              <a:rPr lang="ru-RU" b="1" i="1" dirty="0"/>
              <a:t> </a:t>
            </a:r>
          </a:p>
          <a:p>
            <a:pPr>
              <a:buAutoNum type="arabicPeriod"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 smtClean="0"/>
              <a:t>                    4)   х</a:t>
            </a:r>
            <a:r>
              <a:rPr lang="ru-RU" b="1" i="1" baseline="-25000" dirty="0" smtClean="0"/>
              <a:t>2 </a:t>
            </a:r>
            <a:r>
              <a:rPr lang="ru-RU" b="1" i="1" dirty="0"/>
              <a:t>– х</a:t>
            </a:r>
            <a:r>
              <a:rPr lang="ru-RU" b="1" i="1" baseline="-25000" dirty="0"/>
              <a:t>1</a:t>
            </a:r>
            <a:r>
              <a:rPr lang="ru-RU" b="1" i="1" dirty="0"/>
              <a:t> ; </a:t>
            </a:r>
            <a:r>
              <a:rPr lang="ru-RU" b="1" i="1" dirty="0" smtClean="0"/>
              <a:t>у</a:t>
            </a:r>
            <a:r>
              <a:rPr lang="ru-RU" b="1" i="1" baseline="-25000" dirty="0" smtClean="0"/>
              <a:t>2 </a:t>
            </a:r>
            <a:r>
              <a:rPr lang="ru-RU" b="1" i="1" dirty="0"/>
              <a:t>– </a:t>
            </a:r>
            <a:r>
              <a:rPr lang="ru-RU" b="1" i="1" dirty="0" smtClean="0"/>
              <a:t>у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              5)     х</a:t>
            </a:r>
            <a:r>
              <a:rPr lang="ru-RU" b="1" i="1" baseline="-25000" dirty="0" smtClean="0"/>
              <a:t>1 </a:t>
            </a:r>
            <a:r>
              <a:rPr lang="ru-RU" b="1" i="1" dirty="0"/>
              <a:t>– </a:t>
            </a:r>
            <a:r>
              <a:rPr lang="ru-RU" b="1" i="1" dirty="0" smtClean="0"/>
              <a:t>х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 </a:t>
            </a:r>
            <a:r>
              <a:rPr lang="ru-RU" b="1" i="1" dirty="0"/>
              <a:t>; у</a:t>
            </a:r>
            <a:r>
              <a:rPr lang="ru-RU" b="1" i="1" baseline="-25000" dirty="0"/>
              <a:t>2 </a:t>
            </a:r>
            <a:r>
              <a:rPr lang="ru-RU" b="1" i="1" dirty="0"/>
              <a:t>– у</a:t>
            </a:r>
            <a:r>
              <a:rPr lang="ru-RU" b="1" i="1" baseline="-25000" dirty="0"/>
              <a:t>1</a:t>
            </a:r>
            <a:r>
              <a:rPr lang="ru-RU" b="1" i="1" dirty="0"/>
              <a:t> </a:t>
            </a:r>
            <a:r>
              <a:rPr lang="ru-RU" b="1" i="1" dirty="0" smtClean="0"/>
              <a:t>                                   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Точка А – начало вектора, точка В – конец вектора;  а, 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– координаты вектора АВ</a:t>
            </a:r>
          </a:p>
          <a:p>
            <a:pPr marL="0" indent="0">
              <a:buNone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2. А(-2; -1),   В(3;  -2) Найдите координаты вектора АВ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                1) а = 1; 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= -3              2) 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а =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-5;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= 1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                 3) а 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;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3 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                 4) 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а =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-1;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5             5) 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а =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;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-1                                   </a:t>
            </a:r>
            <a:r>
              <a:rPr lang="ru-RU" sz="3200" b="1" i="1" dirty="0" smtClean="0">
                <a:solidFill>
                  <a:srgbClr val="C00000"/>
                </a:solidFill>
              </a:rPr>
              <a:t>5</a:t>
            </a:r>
          </a:p>
          <a:p>
            <a:pPr marL="0" indent="0">
              <a:buNone/>
            </a:pPr>
            <a:endParaRPr lang="ru-RU" sz="3200" b="1" i="1" dirty="0">
              <a:solidFill>
                <a:srgbClr val="C00000"/>
              </a:solidFill>
            </a:endParaRPr>
          </a:p>
          <a:p>
            <a:pPr marL="457200" indent="-457200">
              <a:buAutoNum type="arabicPeriod" startAt="3"/>
            </a:pPr>
            <a:r>
              <a:rPr lang="ru-RU" sz="2000" b="1" i="1" dirty="0" smtClean="0">
                <a:solidFill>
                  <a:srgbClr val="C00000"/>
                </a:solidFill>
              </a:rPr>
              <a:t>АВ   -5;  -3   , А(2; 2). Найдите координаты точки В: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                 1) (-7;  -5)                      2) (-3;  -1)                          3) (3;  -5)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                  4) (-7;  -1)                     5)  (3;  1)                                            </a:t>
            </a:r>
            <a:r>
              <a:rPr lang="ru-RU" sz="2800" b="1" i="1" dirty="0" smtClean="0">
                <a:solidFill>
                  <a:srgbClr val="00B050"/>
                </a:solidFill>
              </a:rPr>
              <a:t>2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1943100" y="711200"/>
            <a:ext cx="88900" cy="406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3590012" y="730526"/>
            <a:ext cx="45719" cy="4445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фигурная скобка 8"/>
          <p:cNvSpPr/>
          <p:nvPr/>
        </p:nvSpPr>
        <p:spPr>
          <a:xfrm>
            <a:off x="4813300" y="711200"/>
            <a:ext cx="45719" cy="406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6403340" y="711200"/>
            <a:ext cx="45719" cy="4445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7696200" y="673100"/>
            <a:ext cx="45719" cy="4445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9398000" y="711200"/>
            <a:ext cx="50800" cy="5461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1943100" y="1485900"/>
            <a:ext cx="88900" cy="4191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3550919" y="1498600"/>
            <a:ext cx="45719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4859019" y="1485900"/>
            <a:ext cx="45719" cy="4699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6449059" y="1397000"/>
            <a:ext cx="45719" cy="558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8457536" y="1270000"/>
            <a:ext cx="606951" cy="5190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8574157" y="3660361"/>
            <a:ext cx="622852" cy="46382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Левая фигурная скобка 18"/>
          <p:cNvSpPr/>
          <p:nvPr/>
        </p:nvSpPr>
        <p:spPr>
          <a:xfrm>
            <a:off x="1219200" y="4876800"/>
            <a:ext cx="45719" cy="344557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20" name="Правая фигурная скобка 19"/>
          <p:cNvSpPr/>
          <p:nvPr/>
        </p:nvSpPr>
        <p:spPr>
          <a:xfrm>
            <a:off x="2032000" y="4863548"/>
            <a:ext cx="101600" cy="344556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781878" y="4863548"/>
            <a:ext cx="265044" cy="1325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8574157" y="5791200"/>
            <a:ext cx="622852" cy="49033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05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539" y="92765"/>
            <a:ext cx="11953461" cy="676523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sz="2000" b="1" i="1" dirty="0" smtClean="0">
                <a:solidFill>
                  <a:srgbClr val="00B050"/>
                </a:solidFill>
              </a:rPr>
              <a:t>4. </a:t>
            </a:r>
            <a:r>
              <a:rPr lang="ru-RU" sz="2000" b="1" i="1" dirty="0">
                <a:solidFill>
                  <a:srgbClr val="00B050"/>
                </a:solidFill>
              </a:rPr>
              <a:t>АВ   </a:t>
            </a:r>
            <a:r>
              <a:rPr lang="ru-RU" sz="2000" b="1" i="1" dirty="0" smtClean="0">
                <a:solidFill>
                  <a:srgbClr val="00B050"/>
                </a:solidFill>
              </a:rPr>
              <a:t>0;  4   </a:t>
            </a:r>
            <a:r>
              <a:rPr lang="ru-RU" sz="2000" b="1" i="1" dirty="0">
                <a:solidFill>
                  <a:srgbClr val="00B050"/>
                </a:solidFill>
              </a:rPr>
              <a:t>, </a:t>
            </a:r>
            <a:r>
              <a:rPr lang="ru-RU" sz="2000" b="1" i="1" dirty="0" smtClean="0">
                <a:solidFill>
                  <a:srgbClr val="00B050"/>
                </a:solidFill>
              </a:rPr>
              <a:t>В  (0; </a:t>
            </a:r>
            <a:r>
              <a:rPr lang="ru-RU" sz="2000" b="1" i="1" dirty="0">
                <a:solidFill>
                  <a:srgbClr val="00B050"/>
                </a:solidFill>
              </a:rPr>
              <a:t>2). Найдите координаты точки </a:t>
            </a:r>
            <a:r>
              <a:rPr lang="ru-RU" sz="2000" b="1" i="1" dirty="0" smtClean="0">
                <a:solidFill>
                  <a:srgbClr val="00B050"/>
                </a:solidFill>
              </a:rPr>
              <a:t>А: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00B050"/>
                </a:solidFill>
              </a:rPr>
              <a:t> </a:t>
            </a:r>
            <a:r>
              <a:rPr lang="ru-RU" sz="2000" b="1" i="1" dirty="0" smtClean="0">
                <a:solidFill>
                  <a:srgbClr val="00B050"/>
                </a:solidFill>
              </a:rPr>
              <a:t>                 1) (4;  2)                 2) (2;  0)                   3)  ( 0;  -2)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00B050"/>
                </a:solidFill>
              </a:rPr>
              <a:t> </a:t>
            </a:r>
            <a:r>
              <a:rPr lang="ru-RU" sz="2000" b="1" i="1" dirty="0" smtClean="0">
                <a:solidFill>
                  <a:srgbClr val="00B050"/>
                </a:solidFill>
              </a:rPr>
              <a:t>                 4)  (0;  2)                5)  (0;   0)                               </a:t>
            </a: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</a:p>
          <a:p>
            <a:pPr marL="0" indent="0">
              <a:buNone/>
            </a:pPr>
            <a:endParaRPr lang="ru-RU" sz="2000" b="1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b="1" i="1" dirty="0" smtClean="0">
                <a:solidFill>
                  <a:srgbClr val="00B050"/>
                </a:solidFill>
              </a:rPr>
              <a:t>   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ru-RU" sz="2000" b="1" i="1" baseline="-25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М</a:t>
            </a:r>
            <a:r>
              <a:rPr lang="ru-RU" sz="2000" b="1" i="1" baseline="-250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(-1;  -3) – начало вектора, М</a:t>
            </a:r>
            <a:r>
              <a:rPr lang="ru-RU" sz="2000" b="1" i="1" baseline="-250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(5;  -1) – конец вектора. Начертите на рисунке </a:t>
            </a:r>
          </a:p>
          <a:p>
            <a:pPr marL="0" indent="0">
              <a:buNone/>
            </a:pP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   М</a:t>
            </a:r>
            <a:r>
              <a:rPr lang="ru-RU" sz="2000" b="1" i="1" baseline="-250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М</a:t>
            </a:r>
            <a:r>
              <a:rPr lang="ru-RU" sz="2000" b="1" i="1" baseline="-25000" dirty="0" smtClean="0">
                <a:solidFill>
                  <a:schemeClr val="accent6">
                    <a:lumMod val="50000"/>
                  </a:schemeClr>
                </a:solidFill>
              </a:rPr>
              <a:t>2 .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Найдите его координаты.    </a:t>
            </a:r>
            <a:endParaRPr lang="ru-RU" sz="2000" b="1" i="1" baseline="-25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i="1" baseline="-25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940904" y="106017"/>
            <a:ext cx="371061" cy="132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Левая фигурная скобка 5"/>
          <p:cNvSpPr/>
          <p:nvPr/>
        </p:nvSpPr>
        <p:spPr>
          <a:xfrm>
            <a:off x="1422400" y="119270"/>
            <a:ext cx="45719" cy="337930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2019410" y="92765"/>
            <a:ext cx="45719" cy="351183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979920" y="929640"/>
            <a:ext cx="670560" cy="48768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7165" y="2407920"/>
            <a:ext cx="563880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8830" y="2548053"/>
            <a:ext cx="3382710" cy="2374467"/>
          </a:xfrm>
          <a:prstGeom prst="rect">
            <a:avLst/>
          </a:prstGeom>
        </p:spPr>
      </p:pic>
      <p:cxnSp>
        <p:nvCxnSpPr>
          <p:cNvPr id="13" name="Прямая со стрелкой 12"/>
          <p:cNvCxnSpPr/>
          <p:nvPr/>
        </p:nvCxnSpPr>
        <p:spPr>
          <a:xfrm flipV="1">
            <a:off x="6720840" y="2727960"/>
            <a:ext cx="2118360" cy="624840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818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0"/>
            <a:ext cx="12009120" cy="6858000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6.   По данным рисунка запишите следующие координаты: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    </a:t>
            </a:r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1)   центр окружности </a:t>
            </a:r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S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(  3;  -1)</a:t>
            </a:r>
            <a:endParaRPr lang="en-US" sz="20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           2) 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точка окружности А ( 4;  -1)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           3) 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точка окружности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(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3;  0)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           4)  ОА     4;  -1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           5)  АВ     -1;  1  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ru-RU" sz="2000" b="1" i="1" dirty="0" smtClean="0">
                <a:solidFill>
                  <a:srgbClr val="00B0F0"/>
                </a:solidFill>
              </a:rPr>
              <a:t>7. Запишите пропуски в таблице. Определите, есть ли в </a:t>
            </a:r>
            <a:r>
              <a:rPr lang="ru-RU" sz="2000" b="1" i="1" dirty="0">
                <a:solidFill>
                  <a:srgbClr val="00B0F0"/>
                </a:solidFill>
              </a:rPr>
              <a:t>т</a:t>
            </a:r>
            <a:r>
              <a:rPr lang="ru-RU" sz="2000" b="1" i="1" dirty="0" smtClean="0">
                <a:solidFill>
                  <a:srgbClr val="00B0F0"/>
                </a:solidFill>
              </a:rPr>
              <a:t>аблице равные векторы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             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965960" y="1691640"/>
            <a:ext cx="396240" cy="15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Левая фигурная скобка 5"/>
          <p:cNvSpPr/>
          <p:nvPr/>
        </p:nvSpPr>
        <p:spPr>
          <a:xfrm>
            <a:off x="2514600" y="1691640"/>
            <a:ext cx="91440" cy="381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3398520" y="1706880"/>
            <a:ext cx="45720" cy="3657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965960" y="2179320"/>
            <a:ext cx="396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Левая фигурная скобка 9"/>
          <p:cNvSpPr/>
          <p:nvPr/>
        </p:nvSpPr>
        <p:spPr>
          <a:xfrm>
            <a:off x="2514600" y="2179320"/>
            <a:ext cx="45719" cy="3352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3398520" y="2179320"/>
            <a:ext cx="45719" cy="3352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119" y="390790"/>
            <a:ext cx="2796269" cy="229144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4892039" y="457200"/>
            <a:ext cx="579121" cy="33528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815840" y="914400"/>
            <a:ext cx="624840" cy="2743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709160" y="1371600"/>
            <a:ext cx="533400" cy="32004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606040" y="1706880"/>
            <a:ext cx="670560" cy="36576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606040" y="2179320"/>
            <a:ext cx="594361" cy="33528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564" y="3084331"/>
            <a:ext cx="7267812" cy="2354835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2241" y="5698417"/>
            <a:ext cx="4369758" cy="69867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6831" y="5826018"/>
            <a:ext cx="1321089" cy="355688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7416831" y="5698417"/>
            <a:ext cx="1321089" cy="698672"/>
          </a:xfrm>
          <a:prstGeom prst="rect">
            <a:avLst/>
          </a:prstGeom>
          <a:solidFill>
            <a:srgbClr val="4F630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97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7" grpId="0" animBg="1"/>
      <p:bldP spid="18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" y="0"/>
            <a:ext cx="12024360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sz="2000" b="1" i="1" dirty="0" smtClean="0">
                <a:solidFill>
                  <a:srgbClr val="4F6307"/>
                </a:solidFill>
              </a:rPr>
              <a:t>8. Точка А(-2;  -2) – начало отрезка АС, тоска В(0;  2) – его середина. Найдите координаты конца отрезка: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4F6307"/>
                </a:solidFill>
              </a:rPr>
              <a:t> </a:t>
            </a:r>
            <a:r>
              <a:rPr lang="ru-RU" sz="2000" b="1" i="1" dirty="0" smtClean="0">
                <a:solidFill>
                  <a:srgbClr val="4F6307"/>
                </a:solidFill>
              </a:rPr>
              <a:t>                     1)  С(-1;  0)                 2)  С(6;  1)                        3)  </a:t>
            </a:r>
            <a:r>
              <a:rPr lang="ru-RU" b="1" i="1" dirty="0" smtClean="0">
                <a:solidFill>
                  <a:srgbClr val="4F6307"/>
                </a:solidFill>
              </a:rPr>
              <a:t>С(-2;  </a:t>
            </a:r>
            <a:r>
              <a:rPr lang="ru-RU" b="1" i="1" dirty="0">
                <a:solidFill>
                  <a:srgbClr val="4F6307"/>
                </a:solidFill>
              </a:rPr>
              <a:t>0) </a:t>
            </a:r>
            <a:endParaRPr lang="ru-RU" b="1" i="1" dirty="0" smtClean="0">
              <a:solidFill>
                <a:srgbClr val="4F6307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rgbClr val="4F6307"/>
                </a:solidFill>
              </a:rPr>
              <a:t> </a:t>
            </a:r>
            <a:r>
              <a:rPr lang="ru-RU" b="1" i="1" dirty="0" smtClean="0">
                <a:solidFill>
                  <a:srgbClr val="4F6307"/>
                </a:solidFill>
              </a:rPr>
              <a:t>                        4)   С(2;  6)                       5)  С(4;  -1) </a:t>
            </a:r>
          </a:p>
          <a:p>
            <a:pPr marL="0" indent="0">
              <a:buNone/>
            </a:pPr>
            <a:endParaRPr lang="ru-RU" b="1" i="1" dirty="0">
              <a:solidFill>
                <a:srgbClr val="4F6307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rgbClr val="4F6307"/>
                </a:solidFill>
              </a:rPr>
              <a:t>                                     </a:t>
            </a:r>
            <a:r>
              <a:rPr lang="ru-RU" sz="2800" b="1" i="1" dirty="0" smtClean="0">
                <a:solidFill>
                  <a:srgbClr val="4F6307"/>
                </a:solidFill>
              </a:rPr>
              <a:t>4)  С(2;  6)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9479" y="429050"/>
            <a:ext cx="2636721" cy="245368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621280" y="1965960"/>
            <a:ext cx="1935480" cy="5181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45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</TotalTime>
  <Words>484</Words>
  <Application>Microsoft Office PowerPoint</Application>
  <PresentationFormat>Широкоэкранный</PresentationFormat>
  <Paragraphs>35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Тест  по теме «Простейшие задачи в координатах»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 по теме «Основное тригонометрическое тождество. Формулы приведения»</dc:title>
  <dc:creator>Пользователь</dc:creator>
  <cp:lastModifiedBy>Пользователь</cp:lastModifiedBy>
  <cp:revision>18</cp:revision>
  <dcterms:created xsi:type="dcterms:W3CDTF">2025-11-03T09:22:14Z</dcterms:created>
  <dcterms:modified xsi:type="dcterms:W3CDTF">2025-11-03T17:14:45Z</dcterms:modified>
</cp:coreProperties>
</file>