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764704"/>
            <a:ext cx="8116324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Работа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Над словарным словом</a:t>
            </a:r>
          </a:p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    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ракета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4869160"/>
            <a:ext cx="43792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Загорская</a:t>
            </a:r>
            <a:r>
              <a:rPr lang="ru-RU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Марина Романовна</a:t>
            </a:r>
          </a:p>
          <a:p>
            <a:pPr algn="ctr"/>
            <a:r>
              <a:rPr lang="ru-RU" sz="2400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читель начальных классов</a:t>
            </a:r>
          </a:p>
          <a:p>
            <a:pPr algn="ctr"/>
            <a:r>
              <a:rPr lang="ru-RU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с. Взморье</a:t>
            </a:r>
            <a:endParaRPr lang="ru-RU" sz="2400" b="1" cap="none" spc="0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17722"/>
            <a:ext cx="3501008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4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77815"/>
            <a:ext cx="4377841" cy="327915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7" y="980728"/>
            <a:ext cx="7974013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724275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74350" y="2664688"/>
            <a:ext cx="184731" cy="12304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1150"/>
              </a:lnSpc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4624"/>
            <a:ext cx="9236076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" r="3979" b="30573"/>
          <a:stretch/>
        </p:blipFill>
        <p:spPr>
          <a:xfrm>
            <a:off x="484593" y="2132856"/>
            <a:ext cx="8461357" cy="4243905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8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09612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312019"/>
            <a:ext cx="4196134" cy="23574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99992" y="43997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Применяемый  для фейерверков и сигнализации  снаряд, состоящий из гильзы,</a:t>
            </a:r>
          </a:p>
          <a:p>
            <a:r>
              <a:rPr lang="ru-RU" b="1" dirty="0"/>
              <a:t> начиненной пороховым составом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9168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Ракета — это летательный аппарат </a:t>
            </a:r>
          </a:p>
          <a:p>
            <a:r>
              <a:rPr lang="ru-RU" b="1" dirty="0"/>
              <a:t>с реактивным двигателем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27089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Бывают космические ракеты для </a:t>
            </a:r>
            <a:r>
              <a:rPr lang="ru-RU" dirty="0" smtClean="0"/>
              <a:t>полётов</a:t>
            </a:r>
          </a:p>
          <a:p>
            <a:r>
              <a:rPr lang="ru-RU" dirty="0" smtClean="0"/>
              <a:t> </a:t>
            </a:r>
            <a:r>
              <a:rPr lang="ru-RU" dirty="0"/>
              <a:t>к </a:t>
            </a:r>
            <a:r>
              <a:rPr lang="ru-RU" dirty="0" smtClean="0"/>
              <a:t>звёздам!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73404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Бывают праздничные ракеты для фейерверков.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399748"/>
            <a:ext cx="2102373" cy="2127627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5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5651">
            <a:off x="383431" y="3844404"/>
            <a:ext cx="4098089" cy="1706833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979712" y="1484784"/>
            <a:ext cx="6400800" cy="3474720"/>
          </a:xfrm>
        </p:spPr>
        <p:txBody>
          <a:bodyPr>
            <a:noAutofit/>
          </a:bodyPr>
          <a:lstStyle/>
          <a:p>
            <a:r>
              <a:rPr lang="ru-RU" sz="13800" dirty="0" smtClean="0">
                <a:latin typeface="Propisi" pitchFamily="2" charset="0"/>
              </a:rPr>
              <a:t>Ракета</a:t>
            </a:r>
            <a:endParaRPr lang="ru-RU" sz="13800" dirty="0">
              <a:latin typeface="Propi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6400800" cy="110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4" y="1337553"/>
            <a:ext cx="8321675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13626"/>
            <a:ext cx="1080120" cy="136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42" y="4338262"/>
            <a:ext cx="368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510" y="4901973"/>
            <a:ext cx="2882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43" y="5445224"/>
            <a:ext cx="4286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06" y="4277142"/>
            <a:ext cx="592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06" y="4840853"/>
            <a:ext cx="592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9"/>
          <p:cNvSpPr/>
          <p:nvPr/>
        </p:nvSpPr>
        <p:spPr>
          <a:xfrm>
            <a:off x="2257993" y="552229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1" i="0" u="none" strike="noStrike" kern="0" cap="none" spc="0" normalizeH="0" baseline="0" noProof="0" dirty="0">
                <a:ln>
                  <a:noFill/>
                </a:ln>
                <a:solidFill>
                  <a:srgbClr val="3B4E4E"/>
                </a:solidFill>
                <a:effectLst/>
                <a:uLnTx/>
                <a:uFillTx/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kumimoji="0" lang="en-US" sz="26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483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Дуга 3"/>
          <p:cNvSpPr/>
          <p:nvPr/>
        </p:nvSpPr>
        <p:spPr>
          <a:xfrm rot="18700462">
            <a:off x="1979712" y="1412776"/>
            <a:ext cx="842392" cy="914400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5" name="Дуга 4"/>
          <p:cNvSpPr/>
          <p:nvPr/>
        </p:nvSpPr>
        <p:spPr>
          <a:xfrm rot="18700462">
            <a:off x="3044163" y="1428073"/>
            <a:ext cx="842392" cy="914400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6" name="Дуга 5"/>
          <p:cNvSpPr/>
          <p:nvPr/>
        </p:nvSpPr>
        <p:spPr>
          <a:xfrm rot="18700462">
            <a:off x="4052275" y="1428073"/>
            <a:ext cx="842392" cy="914400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908720"/>
            <a:ext cx="439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633" y="764704"/>
            <a:ext cx="1165225" cy="148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38563" y="3317810"/>
            <a:ext cx="22349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ракетчик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27559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03767" y="4961739"/>
            <a:ext cx="25202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ракетница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46" y="3913424"/>
            <a:ext cx="32797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564" y="3072175"/>
            <a:ext cx="1325324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641" y="3767443"/>
            <a:ext cx="1325324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564" y="2223895"/>
            <a:ext cx="1325324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67" y="4734546"/>
            <a:ext cx="1325324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1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2" y="1556792"/>
            <a:ext cx="3537491" cy="5150124"/>
          </a:xfrm>
          <a:prstGeom prst="rect">
            <a:avLst/>
          </a:prstGeom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6400800" cy="94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hape 2"/>
          <p:cNvSpPr/>
          <p:nvPr/>
        </p:nvSpPr>
        <p:spPr>
          <a:xfrm>
            <a:off x="3851920" y="1484223"/>
            <a:ext cx="121920" cy="939879"/>
          </a:xfrm>
          <a:prstGeom prst="roundRect">
            <a:avLst>
              <a:gd name="adj" fmla="val 78139"/>
            </a:avLst>
          </a:prstGeom>
          <a:solidFill>
            <a:srgbClr val="224435"/>
          </a:solidFill>
          <a:ln/>
        </p:spPr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08" y="1556792"/>
            <a:ext cx="4598372" cy="86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hape 1"/>
          <p:cNvSpPr/>
          <p:nvPr/>
        </p:nvSpPr>
        <p:spPr>
          <a:xfrm>
            <a:off x="4427985" y="3501008"/>
            <a:ext cx="4464496" cy="1656184"/>
          </a:xfrm>
          <a:prstGeom prst="roundRect">
            <a:avLst>
              <a:gd name="adj" fmla="val 15566"/>
            </a:avLst>
          </a:prstGeom>
          <a:solidFill>
            <a:srgbClr val="FFFDE6"/>
          </a:solidFill>
          <a:ln w="30480">
            <a:solidFill>
              <a:srgbClr val="C3D4CC"/>
            </a:solidFill>
            <a:prstDash val="solid"/>
          </a:ln>
        </p:spPr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32075"/>
            <a:ext cx="1895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hape 5"/>
          <p:cNvSpPr/>
          <p:nvPr/>
        </p:nvSpPr>
        <p:spPr>
          <a:xfrm>
            <a:off x="3904550" y="3421050"/>
            <a:ext cx="163394" cy="1736141"/>
          </a:xfrm>
          <a:prstGeom prst="roundRect">
            <a:avLst>
              <a:gd name="adj" fmla="val 78139"/>
            </a:avLst>
          </a:prstGeom>
          <a:solidFill>
            <a:srgbClr val="224435"/>
          </a:solidFill>
          <a:ln/>
        </p:spPr>
      </p:sp>
      <p:sp>
        <p:nvSpPr>
          <p:cNvPr id="5" name="Прямоугольник 4"/>
          <p:cNvSpPr/>
          <p:nvPr/>
        </p:nvSpPr>
        <p:spPr>
          <a:xfrm>
            <a:off x="4572000" y="3621694"/>
            <a:ext cx="4572000" cy="14148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550"/>
              </a:lnSpc>
            </a:pPr>
            <a:r>
              <a:rPr lang="en-US" dirty="0" err="1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Запомни</a:t>
            </a:r>
            <a:r>
              <a:rPr lang="en-US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: в </a:t>
            </a:r>
            <a:r>
              <a:rPr lang="en-US" dirty="0" err="1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слове</a:t>
            </a:r>
            <a:r>
              <a:rPr lang="en-US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 </a:t>
            </a:r>
            <a:r>
              <a:rPr lang="en-US" b="1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РАКЕТА</a:t>
            </a:r>
            <a:r>
              <a:rPr lang="en-US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 </a:t>
            </a:r>
            <a:r>
              <a:rPr lang="en-US" dirty="0" err="1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буква</a:t>
            </a:r>
            <a:r>
              <a:rPr lang="en-US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 </a:t>
            </a:r>
            <a:r>
              <a:rPr lang="en-US" b="1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А</a:t>
            </a:r>
            <a:r>
              <a:rPr lang="en-US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 </a:t>
            </a:r>
            <a:endParaRPr lang="ru-RU" dirty="0" smtClean="0">
              <a:solidFill>
                <a:srgbClr val="3B4E4E"/>
              </a:solidFill>
              <a:latin typeface="Overpass Light" pitchFamily="34" charset="0"/>
              <a:ea typeface="Overpass Light" pitchFamily="34" charset="-122"/>
              <a:cs typeface="Overpass Light" pitchFamily="34" charset="-120"/>
            </a:endParaRPr>
          </a:p>
          <a:p>
            <a:pPr>
              <a:lnSpc>
                <a:spcPts val="3550"/>
              </a:lnSpc>
            </a:pPr>
            <a:r>
              <a:rPr lang="en-US" dirty="0" err="1" smtClean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во</a:t>
            </a:r>
            <a:r>
              <a:rPr lang="en-US" dirty="0" smtClean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 </a:t>
            </a:r>
            <a:r>
              <a:rPr lang="en-US" dirty="0" err="1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втором</a:t>
            </a:r>
            <a:r>
              <a:rPr lang="en-US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 </a:t>
            </a:r>
            <a:r>
              <a:rPr lang="en-US" dirty="0" err="1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слоге</a:t>
            </a:r>
            <a:r>
              <a:rPr lang="en-US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 — </a:t>
            </a:r>
            <a:r>
              <a:rPr lang="en-US" dirty="0" err="1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словарная</a:t>
            </a:r>
            <a:r>
              <a:rPr lang="en-US" dirty="0" smtClean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!</a:t>
            </a:r>
            <a:endParaRPr lang="ru-RU" dirty="0" smtClean="0">
              <a:solidFill>
                <a:srgbClr val="3B4E4E"/>
              </a:solidFill>
              <a:latin typeface="Overpass Light" pitchFamily="34" charset="0"/>
              <a:ea typeface="Overpass Light" pitchFamily="34" charset="-122"/>
              <a:cs typeface="Overpass Light" pitchFamily="34" charset="-120"/>
            </a:endParaRPr>
          </a:p>
          <a:p>
            <a:pPr>
              <a:lnSpc>
                <a:spcPts val="3550"/>
              </a:lnSpc>
            </a:pPr>
            <a:r>
              <a:rPr lang="en-US" dirty="0" smtClean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 </a:t>
            </a:r>
            <a:r>
              <a:rPr lang="en-US" dirty="0" err="1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Её</a:t>
            </a:r>
            <a:r>
              <a:rPr lang="en-US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 </a:t>
            </a:r>
            <a:r>
              <a:rPr lang="en-US" dirty="0" err="1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нужно</a:t>
            </a:r>
            <a:r>
              <a:rPr lang="en-US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 </a:t>
            </a:r>
            <a:r>
              <a:rPr lang="en-US" dirty="0" err="1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запомнить</a:t>
            </a:r>
            <a:r>
              <a:rPr lang="en-US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7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98052"/>
            <a:ext cx="3210178" cy="3210178"/>
          </a:xfrm>
        </p:spPr>
      </p:pic>
      <p:sp>
        <p:nvSpPr>
          <p:cNvPr id="4" name="Развернутая стрелка 3"/>
          <p:cNvSpPr/>
          <p:nvPr/>
        </p:nvSpPr>
        <p:spPr>
          <a:xfrm>
            <a:off x="1547664" y="1340768"/>
            <a:ext cx="4824536" cy="87782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6540" y="2420888"/>
            <a:ext cx="62472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Российская,о</a:t>
            </a:r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громная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,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трехступенчатая, 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космическая, сигнальная</a:t>
            </a:r>
            <a:r>
              <a:rPr lang="ru-RU" sz="36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.</a:t>
            </a:r>
            <a:endParaRPr lang="ru-RU" sz="36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087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4755292" cy="119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hape 5"/>
          <p:cNvSpPr/>
          <p:nvPr/>
        </p:nvSpPr>
        <p:spPr>
          <a:xfrm>
            <a:off x="808313" y="1340768"/>
            <a:ext cx="30480" cy="4295299"/>
          </a:xfrm>
          <a:prstGeom prst="rect">
            <a:avLst/>
          </a:prstGeom>
          <a:solidFill>
            <a:srgbClr val="224435"/>
          </a:solidFill>
          <a:ln/>
        </p:spPr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1340768"/>
            <a:ext cx="3535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1" y="2564904"/>
            <a:ext cx="4518025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3861048"/>
            <a:ext cx="35607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40" y="6021288"/>
            <a:ext cx="75834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</TotalTime>
  <Words>88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</dc:creator>
  <cp:lastModifiedBy>роман</cp:lastModifiedBy>
  <cp:revision>7</cp:revision>
  <dcterms:created xsi:type="dcterms:W3CDTF">2025-10-28T02:31:44Z</dcterms:created>
  <dcterms:modified xsi:type="dcterms:W3CDTF">2025-10-28T03:43:21Z</dcterms:modified>
</cp:coreProperties>
</file>