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257" r:id="rId4"/>
    <p:sldId id="258" r:id="rId5"/>
    <p:sldId id="278" r:id="rId6"/>
    <p:sldId id="279" r:id="rId7"/>
    <p:sldId id="280" r:id="rId8"/>
    <p:sldId id="281" r:id="rId9"/>
    <p:sldId id="265" r:id="rId10"/>
    <p:sldId id="266" r:id="rId12"/>
    <p:sldId id="267" r:id="rId13"/>
    <p:sldId id="268" r:id="rId14"/>
    <p:sldId id="277" r:id="rId15"/>
    <p:sldId id="282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0FA6C-8124-4A5F-BA4E-3D1821A0A3B3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8641F-2320-4300-A22A-67E70B46CA8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8641F-2320-4300-A22A-67E70B46CA8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F76E-812F-4989-99BF-08E64FC9039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BB97-8F0A-4AED-A23C-E6CB85169ED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F76E-812F-4989-99BF-08E64FC9039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BB97-8F0A-4AED-A23C-E6CB85169ED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F76E-812F-4989-99BF-08E64FC9039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BB97-8F0A-4AED-A23C-E6CB85169ED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F76E-812F-4989-99BF-08E64FC9039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BB97-8F0A-4AED-A23C-E6CB85169ED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F76E-812F-4989-99BF-08E64FC9039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BB97-8F0A-4AED-A23C-E6CB85169ED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F76E-812F-4989-99BF-08E64FC9039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BB97-8F0A-4AED-A23C-E6CB85169ED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F76E-812F-4989-99BF-08E64FC90398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BB97-8F0A-4AED-A23C-E6CB85169ED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F76E-812F-4989-99BF-08E64FC90398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BB97-8F0A-4AED-A23C-E6CB85169ED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F76E-812F-4989-99BF-08E64FC9039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BB97-8F0A-4AED-A23C-E6CB85169ED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F76E-812F-4989-99BF-08E64FC9039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BB97-8F0A-4AED-A23C-E6CB85169ED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F76E-812F-4989-99BF-08E64FC9039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BB97-8F0A-4AED-A23C-E6CB85169ED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2F76E-812F-4989-99BF-08E64FC9039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1BB97-8F0A-4AED-A23C-E6CB85169ED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9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4293096"/>
            <a:ext cx="5288632" cy="204063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Подготовила; Тихонова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Серятыр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Петровна Сарпинский  района с. Садовое МКДОУ Садовский дет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 Педагог дополнительного образования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Калмыкия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16632"/>
            <a:ext cx="7272808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КАЛМЫКИЯ</a:t>
            </a:r>
            <a:endParaRPr lang="ru-RU" sz="8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Мой край родной</a:t>
            </a:r>
            <a:endParaRPr lang="ru-RU" sz="6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933056"/>
            <a:ext cx="8948664" cy="34290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      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Хурул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состоит из 7 уровней. На первом расположены библиотека, музей и конференц-зал. Второй уровень — это молельный зал (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дуган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) с 12-тиметровой статуей Будды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Шакьямуни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. Внутрь статуи заложены священные предметы —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мантры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, благовония, драгоценности, пригоршни земли из всех районов республики, растущие на территории Калмыкии растения и злаки. Сама статуя покрыта сусальным золотом и инкрустирована бриллиантами. На третьем уровне находятся комнаты индивидуального приема, где монахи, врач тибетской медицины и астрологи ведут прием верующих. Также на этом уровне находится администрация. Четвёртый уровень — резиденция главы буддистов Калмыкии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Тэло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Тулку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Ринпоче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и малый конференц-зал. На пятом уровне — резиденция Его Святейшества Далай-ламы XIV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Тензина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Гьятцо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. На шестом уровне находятся хозяйственные помещения. На седьмом уровне расположена комната для медитации, которую могут посещать исключительно духовные лица.  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       Также в соответствии с тибетской буддийской традицией, на верхнем этаже храма расположена резиденция Его Святейшества Далай-ламы. Она может показаться роскошной, но, в действительности, лишь свидетельствует о том, как сильно в Калмыкии ждут Его Святейшество Далай-ламу и мечтают, чтобы Республика Калмыкия стала для него вторым домом.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       Если вы спуститесь вниз, в молитвенный зал, где калмыцкие и тибетские монахи ежедневно читают молебны о благополучии всех существ, то увидите изображения всех четырнадцати воплощений Далай-ламы, искусно выведенные на его стенах минеральными красками и чистым золотом.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6626" name="Picture 2" descr="Calmucchia Буддийский храм Золотая обитель Будды Шакьямуни Элиста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9512" y="260648"/>
            <a:ext cx="3275856" cy="2181721"/>
          </a:xfrm>
          <a:prstGeom prst="rect">
            <a:avLst/>
          </a:prstGeom>
          <a:noFill/>
        </p:spPr>
      </p:pic>
      <p:pic>
        <p:nvPicPr>
          <p:cNvPr id="26628" name="Picture 4" descr="Буддийский хурул Золотая обитель Будды Шакьямуни Элис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16632"/>
            <a:ext cx="5715000" cy="1581151"/>
          </a:xfrm>
          <a:prstGeom prst="rect">
            <a:avLst/>
          </a:prstGeom>
          <a:noFill/>
        </p:spPr>
      </p:pic>
      <p:pic>
        <p:nvPicPr>
          <p:cNvPr id="26630" name="Picture 6" descr="Буддийский хурул Золотая обитель Будды Шакьямуни Элис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844824"/>
            <a:ext cx="4762500" cy="1943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4" name="Picture 16" descr="File:Xurulnochju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491880" y="2492896"/>
            <a:ext cx="2435424" cy="182656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37112"/>
            <a:ext cx="8892480" cy="216024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По периметру здание «Золотой обители Будды </a:t>
            </a:r>
            <a:r>
              <a:rPr lang="ru-RU" dirty="0" err="1" smtClean="0"/>
              <a:t>Шакьямуни</a:t>
            </a:r>
            <a:r>
              <a:rPr lang="ru-RU" dirty="0" smtClean="0"/>
              <a:t>» обнесено оградой с чередующимися через каждые пять метров белоснежными ступами. Всего вокруг </a:t>
            </a:r>
            <a:r>
              <a:rPr lang="ru-RU" dirty="0" err="1" smtClean="0"/>
              <a:t>хурула</a:t>
            </a:r>
            <a:r>
              <a:rPr lang="ru-RU" dirty="0" smtClean="0"/>
              <a:t> 108 ступ. Южные ворота являются главными. Всего в ограде храма имеется четыре входа, расположенных по четырём сторонам света. Весь архитектурный план монастыря имеет форму </a:t>
            </a:r>
            <a:r>
              <a:rPr lang="ru-RU" dirty="0" err="1" smtClean="0"/>
              <a:t>мандалы</a:t>
            </a:r>
            <a:r>
              <a:rPr lang="ru-RU" dirty="0" smtClean="0"/>
              <a:t>. Здание </a:t>
            </a:r>
            <a:r>
              <a:rPr lang="ru-RU" dirty="0" err="1" smtClean="0"/>
              <a:t>хурула</a:t>
            </a:r>
            <a:r>
              <a:rPr lang="ru-RU" dirty="0" smtClean="0"/>
              <a:t> окружают 17 пагод со статуями великих буддийских учителей монастыря </a:t>
            </a:r>
            <a:r>
              <a:rPr lang="ru-RU" dirty="0" err="1" smtClean="0"/>
              <a:t>Наланда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7652" name="Picture 4" descr="http://images55.fotki.com/v268/photos/4/1388074/9033128/1-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568537" cy="2016224"/>
          </a:xfrm>
          <a:prstGeom prst="rect">
            <a:avLst/>
          </a:prstGeom>
          <a:noFill/>
        </p:spPr>
      </p:pic>
      <p:pic>
        <p:nvPicPr>
          <p:cNvPr id="27660" name="Picture 12" descr="File:Burkhan Bakshin Altan Sume,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8640"/>
            <a:ext cx="2880320" cy="2160240"/>
          </a:xfrm>
          <a:prstGeom prst="rect">
            <a:avLst/>
          </a:prstGeom>
          <a:noFill/>
        </p:spPr>
      </p:pic>
      <p:pic>
        <p:nvPicPr>
          <p:cNvPr id="27662" name="Picture 14" descr="File:Burkhan Bakshin Altan Sume,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76872"/>
            <a:ext cx="2939480" cy="2204610"/>
          </a:xfrm>
          <a:prstGeom prst="rect">
            <a:avLst/>
          </a:prstGeom>
          <a:noFill/>
        </p:spPr>
      </p:pic>
      <p:pic>
        <p:nvPicPr>
          <p:cNvPr id="11" name="Picture 6" descr="http://sizz.name/wp-content/uploads/2010/05/IMG_15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420888"/>
            <a:ext cx="3024336" cy="2014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 descr="http://photos.wikimapia.org/p/00/01/51/68/52_big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707904" y="4653136"/>
            <a:ext cx="2731063" cy="20482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6470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Одинокий тополь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764704"/>
            <a:ext cx="4618856" cy="5688632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Одинокий тополь, растущий посреди степи, недалеко от Элисты. Около 200 лет назад буддийский монах привёз сюда семена тополей из Тибета и посадил их. До наших времён сохранилось единственное дерево. Тополь считается священным. Есть поверье, что если загадать желание, обойти вокруг дерева и привязать к нему ленточку - то желание обязательно сбудется.</a:t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 smtClean="0"/>
          </a:p>
          <a:p>
            <a:r>
              <a:rPr lang="ru-RU" dirty="0" smtClean="0"/>
              <a:t>У калмыков тополь считается святым деревом, ему поклоняются, молятся. Ежегодно можно видеть, как люди старшего поколения выезжают на богослужение к тополю, просят у него защиты, молят о дожде, о хорошем урожае, о сытом годе, оставляют у подножия дерева монеты, зажигают лампадки, привязывают к его ветвям цветные лоскутки. Произнося молитву, каждый благодарит священное дерево: «Спасибо тебе, тополь, за здоровье, за детей, за внуков, за домашний скот».</a:t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 smtClean="0"/>
          </a:p>
          <a:p>
            <a:r>
              <a:rPr lang="ru-RU" dirty="0" smtClean="0"/>
              <a:t>«Одинокому Тополю» более 100 лет.</a:t>
            </a:r>
            <a:br>
              <a:rPr lang="ru-RU" dirty="0" smtClean="0"/>
            </a:br>
            <a:r>
              <a:rPr lang="ru-RU" dirty="0" smtClean="0"/>
              <a:t> Высота дерева - 30-35 м. Ствол: мощный 4.5 м. в обхвате снизу, на расстоянии 1 м. от поверхности земли.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37890" name="Picture 2" descr="http://data16.gallery.ru/albums/gallery/154772--47191532-m750x740-u85e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60648"/>
            <a:ext cx="4680520" cy="3120347"/>
          </a:xfrm>
          <a:prstGeom prst="rect">
            <a:avLst/>
          </a:prstGeom>
          <a:noFill/>
        </p:spPr>
      </p:pic>
      <p:pic>
        <p:nvPicPr>
          <p:cNvPr id="37892" name="Picture 4" descr="http://www.geocaching.su/photos/areas/32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573016"/>
            <a:ext cx="3197037" cy="2134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620688"/>
            <a:ext cx="6624736" cy="402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4797152"/>
            <a:ext cx="7614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начале марта отмечается </a:t>
            </a:r>
            <a:r>
              <a:rPr lang="ru-RU" dirty="0" err="1"/>
              <a:t>Цаган</a:t>
            </a:r>
            <a:r>
              <a:rPr lang="ru-RU" dirty="0"/>
              <a:t> </a:t>
            </a:r>
            <a:r>
              <a:rPr lang="ru-RU" dirty="0" err="1"/>
              <a:t>сар</a:t>
            </a:r>
            <a:r>
              <a:rPr lang="ru-RU" dirty="0"/>
              <a:t> (белый месяц). Кругом слышатся поздравления с окончанием холодного и голодного времени. Идет подготовка к переселению на новые пастбища, ждут приплода скота. Старшие принимают еду от младших. В древности народ собирался около храма и ждал зарю. Общая молитва совершалась, как только первые лучи солнца пробьют небесную гладь. Делались приношения.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56769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16216" y="2391767"/>
            <a:ext cx="2316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dirty="0"/>
              <a:t>Праздник тюльпанов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7884" y="4509120"/>
            <a:ext cx="83346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Этот праздник можно назвать самым молодым. Ввел его вначале 90-х годов президент молодой республики. Отмечается праздник во второе воскресенье апреля, когда вся территория Калмыкии укрыта разноцветным покрывалом из тюльпанов. В этот день вся молодежь гуляет, идет выступление танцевальных коллективов. А ансамбль «Тюльпан», который познакомил весь мир с красотами и многообразием народного калмыцкого танца, дает представление на открытых площадках города.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FFF200">
                <a:alpha val="37000"/>
              </a:srgb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88840"/>
            <a:ext cx="8147248" cy="3412976"/>
          </a:xfrm>
        </p:spPr>
        <p:txBody>
          <a:bodyPr/>
          <a:lstStyle/>
          <a:p>
            <a:r>
              <a:rPr lang="ru-RU" b="1" dirty="0" smtClean="0"/>
              <a:t>Республика Калмыкия</a:t>
            </a:r>
            <a:r>
              <a:rPr lang="ru-RU" dirty="0"/>
              <a:t> </a:t>
            </a:r>
            <a:r>
              <a:rPr lang="ru-RU" dirty="0" smtClean="0"/>
              <a:t>— </a:t>
            </a:r>
            <a:r>
              <a:rPr lang="ru-RU" dirty="0"/>
              <a:t>республика, входящая в состав Российской </a:t>
            </a:r>
            <a:r>
              <a:rPr lang="ru-RU" dirty="0" smtClean="0"/>
              <a:t>Федерации, субъект </a:t>
            </a:r>
            <a:r>
              <a:rPr lang="ru-RU" dirty="0"/>
              <a:t>Российской Федерации, входит в состав Южного </a:t>
            </a:r>
            <a:r>
              <a:rPr lang="ru-RU" dirty="0" smtClean="0"/>
              <a:t>федерального округа</a:t>
            </a:r>
            <a:r>
              <a:rPr lang="ru-RU" dirty="0"/>
              <a:t>.</a:t>
            </a:r>
            <a:endParaRPr lang="ru-RU" dirty="0"/>
          </a:p>
          <a:p>
            <a:r>
              <a:rPr lang="ru-RU" i="1" dirty="0"/>
              <a:t>Столица</a:t>
            </a:r>
            <a:r>
              <a:rPr lang="ru-RU" dirty="0"/>
              <a:t> — город Элиста.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0871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dirty="0"/>
              <a:t>Республика Калмыкия располагается на крайнем юго-востоке европейской части России. Протяжённость территории с севера на юг — 458 км, с запада на восток — 423 км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/>
              <a:t>Регион расположен в зонах степей, полупустынь и пустынь (привлекательно с точки зрения туризма) и занимает территорию с общей площадью 75,9 </a:t>
            </a:r>
            <a:r>
              <a:rPr lang="ru-RU" dirty="0" smtClean="0"/>
              <a:t>тыс.км²</a:t>
            </a:r>
            <a:r>
              <a:rPr lang="ru-RU" dirty="0"/>
              <a:t>, что больше территории таких государств в Западной </a:t>
            </a:r>
            <a:r>
              <a:rPr lang="ru-RU" dirty="0" smtClean="0"/>
              <a:t>Европе как Бельгия</a:t>
            </a:r>
            <a:r>
              <a:rPr lang="ru-RU" dirty="0"/>
              <a:t>, Дания, </a:t>
            </a:r>
            <a:r>
              <a:rPr lang="ru-RU" dirty="0" smtClean="0"/>
              <a:t> Швейцария</a:t>
            </a:r>
            <a:r>
              <a:rPr lang="ru-RU" dirty="0"/>
              <a:t> и Нидерланды.</a:t>
            </a: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24098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840" y="206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1" dirty="0"/>
              <a:t>Народ Калмыкии: культура, традиции и обычаи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60380" y="980728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/>
              <a:t>Калмыки - единственный </a:t>
            </a:r>
            <a:r>
              <a:rPr lang="ru-RU" dirty="0" err="1"/>
              <a:t>монголоязычный</a:t>
            </a:r>
            <a:r>
              <a:rPr lang="ru-RU" dirty="0"/>
              <a:t> народ в Европе, исповедующий буддизм и являющийся представителем культуры кочевников. Центральная Азия считается их родиной, предки – западные монголы, которые занимались разведением скота и кочевали по степи в поисках лучших пастбищ.</a:t>
            </a:r>
            <a:endParaRPr lang="ru-RU" dirty="0"/>
          </a:p>
          <a:p>
            <a:pPr fontAlgn="base"/>
            <a:r>
              <a:rPr lang="ru-RU" dirty="0"/>
              <a:t>История народа ведет отсчет с конца XVI – начала XVII века, когда отделившаяся часть племени ойратов переселилась на земли нижнего течения Волги, на территорию современной Республики Калмыкия, где они и вошли в состав Российской Империи. Калмыки – прирожденные наездники и успешные воины.</a:t>
            </a:r>
            <a:endParaRPr lang="ru-RU" dirty="0"/>
          </a:p>
          <a:p>
            <a:pPr fontAlgn="base"/>
            <a:r>
              <a:rPr lang="ru-RU" dirty="0"/>
              <a:t>В настоящее время численность их составляет порядка 200 тысяч.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4525779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20072" y="1331477"/>
            <a:ext cx="3587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dirty="0"/>
              <a:t>Культура и быт народа Калмыкии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8610" y="3356992"/>
            <a:ext cx="8604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Духовная культура веками формировалась под </a:t>
            </a:r>
            <a:r>
              <a:rPr lang="ru-RU" dirty="0" err="1"/>
              <a:t>общемонгольскими</a:t>
            </a:r>
            <a:r>
              <a:rPr lang="ru-RU" dirty="0"/>
              <a:t> и ойратскими традициями, а затем на нее повлияло и внесло новые черты укрепление связи с другими народностями России. Таким образом, ядром современной культуры стали древние традиции, обогащенные влиянием исторических преобразований.</a:t>
            </a:r>
            <a:endParaRPr lang="ru-RU" dirty="0"/>
          </a:p>
          <a:p>
            <a:pPr fontAlgn="base"/>
            <a:r>
              <a:rPr lang="ru-RU" dirty="0"/>
              <a:t>К началу XVIII века, благодаря исследователям, появляются первые упоминания об эпическом народном творчестве калмыков. Главными памятниками этого творчества явились эпос «</a:t>
            </a:r>
            <a:r>
              <a:rPr lang="ru-RU" dirty="0" err="1"/>
              <a:t>Джангар</a:t>
            </a:r>
            <a:r>
              <a:rPr lang="ru-RU" dirty="0"/>
              <a:t>», отразивший в себе исторические события из жизни народа, и песнь о том, как монгольский </a:t>
            </a:r>
            <a:r>
              <a:rPr lang="ru-RU" dirty="0" err="1"/>
              <a:t>Убаши-хун</a:t>
            </a:r>
            <a:r>
              <a:rPr lang="ru-RU" dirty="0"/>
              <a:t> </a:t>
            </a:r>
            <a:r>
              <a:rPr lang="ru-RU" dirty="0" err="1"/>
              <a:t>тайджи</a:t>
            </a:r>
            <a:r>
              <a:rPr lang="ru-RU" dirty="0"/>
              <a:t> бился с племенами ойратов в 1587 году. По замыслу она стоит рядом с песней «О подвигах богатыря </a:t>
            </a:r>
            <a:r>
              <a:rPr lang="ru-RU" dirty="0" err="1"/>
              <a:t>Саналы</a:t>
            </a:r>
            <a:r>
              <a:rPr lang="ru-RU" dirty="0"/>
              <a:t>» и представляет один из стихов «</a:t>
            </a:r>
            <a:r>
              <a:rPr lang="ru-RU" dirty="0" err="1"/>
              <a:t>Джангары</a:t>
            </a:r>
            <a:r>
              <a:rPr lang="ru-RU" dirty="0"/>
              <a:t>».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2656"/>
            <a:ext cx="448627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0807" y="332655"/>
            <a:ext cx="4067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По </a:t>
            </a:r>
            <a:r>
              <a:rPr lang="ru-RU" dirty="0"/>
              <a:t>признанию российского востоковеда и монголоведа Б. Я. Владимирцова, в ней выражается народный дух, стремления, надежды и ожидания народа. Показан реальный мир, повседневность, но представленная как идеал. Именно поэтому она – народная поэма.</a:t>
            </a:r>
            <a:endParaRPr lang="ru-RU" dirty="0"/>
          </a:p>
          <a:p>
            <a:pPr fontAlgn="base"/>
            <a:r>
              <a:rPr lang="ru-RU" dirty="0"/>
              <a:t>«</a:t>
            </a:r>
            <a:r>
              <a:rPr lang="ru-RU" dirty="0" err="1"/>
              <a:t>Джангар</a:t>
            </a:r>
            <a:r>
              <a:rPr lang="ru-RU" dirty="0"/>
              <a:t>» содержит несколько тысяч стихов, объединенных в независимые песни. Они воспевают битву героев с чужеземными врагами за свободу и независимость народа. Подвигом героев этого эпоса является защита страны </a:t>
            </a:r>
            <a:r>
              <a:rPr lang="ru-RU" dirty="0" err="1"/>
              <a:t>Бумба</a:t>
            </a:r>
            <a:r>
              <a:rPr lang="ru-RU" dirty="0"/>
              <a:t> – иллюзорного места, где всегда мирное небо, море счастья и покоя.</a:t>
            </a:r>
            <a:endParaRPr lang="ru-RU" dirty="0"/>
          </a:p>
          <a:p>
            <a:pPr fontAlgn="base"/>
            <a:r>
              <a:rPr lang="ru-RU" dirty="0"/>
              <a:t>Еще один памятник народного эпоса – «Сказание о </a:t>
            </a:r>
            <a:r>
              <a:rPr lang="ru-RU" dirty="0" err="1"/>
              <a:t>Гесере</a:t>
            </a:r>
            <a:r>
              <a:rPr lang="ru-RU" dirty="0"/>
              <a:t>». В нем так же воспевается борьба за справедливость.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7434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377660"/>
            <a:ext cx="8262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Зула</a:t>
            </a:r>
            <a:r>
              <a:rPr lang="ru-RU" dirty="0"/>
              <a:t> – Новый год - это древнейший праздник, так любимый народом. Ему насчитывается более 6 столетий. Отмечают его в день зимнего солнцеворота (22 декабря), когда протяженность дня увеличивается. На калмыцком «зулу» - лампада или светильник. Огни зажигаются в этот день везде – в храмах, домах, на улицах. Считалось, что чем сильнее будет пламя, тем больше энергии отойдет солнцу. И, значит, греть оно будет сильнее. В храмах гадали на зажженных факелах – на удачный год. На жертвенных камнях оставляли дары буддийским божествам.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85000"/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FF00"/>
                </a:solidFill>
              </a:rPr>
              <a:t>Золотая обитель Будды </a:t>
            </a:r>
            <a:r>
              <a:rPr lang="ru-RU" b="1" u="sng" dirty="0" err="1" smtClean="0">
                <a:solidFill>
                  <a:srgbClr val="FFFF00"/>
                </a:solidFill>
              </a:rPr>
              <a:t>Шакьямуни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160837"/>
            <a:ext cx="8507288" cy="269716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«Золотая обитель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Бу́дды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Шакьяму́ни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—крупнейший буддийский храм Республики Калмыкия, один из крупнейших буддийских храмов в Европе. Расположен в центре Элисты на улице Юрия Клыкова. Освящён 27 декабря 2005 года.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35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1756792"/>
          </a:xfrm>
        </p:spPr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Здание </a:t>
            </a:r>
            <a:r>
              <a:rPr lang="ru-RU" dirty="0" err="1" smtClean="0">
                <a:latin typeface="Monotype Corsiva" panose="03010101010201010101" pitchFamily="66" charset="0"/>
              </a:rPr>
              <a:t>хурула</a:t>
            </a:r>
            <a:r>
              <a:rPr lang="ru-RU" dirty="0" smtClean="0">
                <a:latin typeface="Monotype Corsiva" panose="03010101010201010101" pitchFamily="66" charset="0"/>
              </a:rPr>
              <a:t> имеет 56 метров в высоту и вмещает в себе самую большую в России и Европе двенадцатиметровую статую Будды.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22530" name="Picture 2" descr="http://khurul.ru/uploads/2012/10/d0b1d183d0b4d0b4d0b0-d185d183d180d183d0bbd0b0-d0bdd0b0-d181d0b0d0b9d18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907704" y="2276872"/>
            <a:ext cx="5256584" cy="3502199"/>
          </a:xfrm>
          <a:prstGeom prst="rect">
            <a:avLst/>
          </a:prstGeom>
          <a:noFill/>
        </p:spPr>
      </p:pic>
      <p:pic>
        <p:nvPicPr>
          <p:cNvPr id="22532" name="Picture 4" descr="http://mw2.google.com/mw-panoramio/photos/small/145617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844824"/>
            <a:ext cx="1714500" cy="2286001"/>
          </a:xfrm>
          <a:prstGeom prst="rect">
            <a:avLst/>
          </a:prstGeom>
          <a:noFill/>
        </p:spPr>
      </p:pic>
      <p:pic>
        <p:nvPicPr>
          <p:cNvPr id="22534" name="Picture 6" descr="http://mw2.google.com/mw-panoramio/photos/medium/145617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80928"/>
            <a:ext cx="2545761" cy="3394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7485</Words>
  <Application>WPS Presentation</Application>
  <PresentationFormat>Экран (4:3)</PresentationFormat>
  <Paragraphs>56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SimSun</vt:lpstr>
      <vt:lpstr>Wingdings</vt:lpstr>
      <vt:lpstr>Times New Roman</vt:lpstr>
      <vt:lpstr>Monotype Corsiva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Золотая обитель Будды Шакьямуни </vt:lpstr>
      <vt:lpstr>PowerPoint 演示文稿</vt:lpstr>
      <vt:lpstr>PowerPoint 演示文稿</vt:lpstr>
      <vt:lpstr>PowerPoint 演示文稿</vt:lpstr>
      <vt:lpstr>Одинокий тополь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35</cp:revision>
  <dcterms:created xsi:type="dcterms:W3CDTF">2013-05-03T11:06:00Z</dcterms:created>
  <dcterms:modified xsi:type="dcterms:W3CDTF">2024-11-28T16:55:39Z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2286349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  <property fmtid="{D5CDD505-2E9C-101B-9397-08002B2CF9AE}" pid="5" name="ICV">
    <vt:lpwstr>3A4EB654E5974E20B01B2BA63938A20C_12</vt:lpwstr>
  </property>
  <property fmtid="{D5CDD505-2E9C-101B-9397-08002B2CF9AE}" pid="6" name="KSOProductBuildVer">
    <vt:lpwstr>1049-12.2.0.18911</vt:lpwstr>
  </property>
</Properties>
</file>