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70" r:id="rId13"/>
    <p:sldId id="269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14F8-93E4-4178-987D-7262BA366E57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EFE18-A85C-4D99-BFFC-6FF76C0BF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FE18-A85C-4D99-BFFC-6FF76C0BFF4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FE18-A85C-4D99-BFFC-6FF76C0BFF4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FE18-A85C-4D99-BFFC-6FF76C0BFF4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FE18-A85C-4D99-BFFC-6FF76C0BFF4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FE18-A85C-4D99-BFFC-6FF76C0BFF4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5A7C-402C-4B55-95D4-8852ADD1775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414-7C98-4720-A157-4B1778A26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5A7C-402C-4B55-95D4-8852ADD1775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414-7C98-4720-A157-4B1778A26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5A7C-402C-4B55-95D4-8852ADD1775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414-7C98-4720-A157-4B1778A26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5A7C-402C-4B55-95D4-8852ADD1775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414-7C98-4720-A157-4B1778A26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5A7C-402C-4B55-95D4-8852ADD1775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414-7C98-4720-A157-4B1778A26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5A7C-402C-4B55-95D4-8852ADD1775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414-7C98-4720-A157-4B1778A26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5A7C-402C-4B55-95D4-8852ADD1775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414-7C98-4720-A157-4B1778A26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5A7C-402C-4B55-95D4-8852ADD1775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414-7C98-4720-A157-4B1778A26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5A7C-402C-4B55-95D4-8852ADD1775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414-7C98-4720-A157-4B1778A26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5A7C-402C-4B55-95D4-8852ADD1775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414-7C98-4720-A157-4B1778A26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5A7C-402C-4B55-95D4-8852ADD1775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414-7C98-4720-A157-4B1778A26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B5A7C-402C-4B55-95D4-8852ADD1775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3A414-7C98-4720-A157-4B1778A26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thumb/6/63/Duccio_di_Buoninsegna_061.jpg/280px-Duccio_di_Buoninsegna_061.jpg" TargetMode="External"/><Relationship Id="rId13" Type="http://schemas.openxmlformats.org/officeDocument/2006/relationships/hyperlink" Target="http://fb.ru/misc/i/gallery/31546/850895.jpg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panteleimon.org.ua/wp-content/uploads/2012/04/15098172.jpg" TargetMode="External"/><Relationship Id="rId12" Type="http://schemas.openxmlformats.org/officeDocument/2006/relationships/hyperlink" Target="http://www.iconograph.ru/image/cache/data/icon/03_Pokrov_bogoroditsi_27x23-600x600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ma.ru/wp-content/uploads/fotos/Pasha/03.jpg" TargetMode="External"/><Relationship Id="rId11" Type="http://schemas.openxmlformats.org/officeDocument/2006/relationships/hyperlink" Target="http://www.rostov-monastir.ru/uploads/news2014/1_usp_post.jpg" TargetMode="External"/><Relationship Id="rId5" Type="http://schemas.openxmlformats.org/officeDocument/2006/relationships/hyperlink" Target="http://zeldol.prihod.ru/users/73/473/editor_files/image/64322229.jpg" TargetMode="External"/><Relationship Id="rId10" Type="http://schemas.openxmlformats.org/officeDocument/2006/relationships/hyperlink" Target="http://www.cirota.ru/forum/images/55/55328.jpeg" TargetMode="External"/><Relationship Id="rId4" Type="http://schemas.openxmlformats.org/officeDocument/2006/relationships/hyperlink" Target="http://siryx.ru/_ph/3/533801425.jpg" TargetMode="External"/><Relationship Id="rId9" Type="http://schemas.openxmlformats.org/officeDocument/2006/relationships/hyperlink" Target="https://upload.wikimedia.org/wikipedia/commons/thumb/1/17/Andrej_Rubl%C3%ABv_001.jpg/240px-Andrej_Rubl%C3%ABv_001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1%80%D0%B0%D0%B2%D0%BE%D1%81%D0%BB%D0%B0%D0%B2%D0%BD%D1%8B%D0%B5_%D0%BF%D1%80%D0%B0%D0%B7%D0%B4%D0%BD%D0%B8%D0%BA%D0%B8" TargetMode="External"/><Relationship Id="rId5" Type="http://schemas.openxmlformats.org/officeDocument/2006/relationships/hyperlink" Target="https://upload.wikimedia.org/wikipedia/commons/thumb/e/e3/Icon_03027_Vhod_Gospoden_v_Ierusalim.jpg/250px-Icon_03027_Vhod_Gospoden_v_Ierusalim.jpg" TargetMode="External"/><Relationship Id="rId4" Type="http://schemas.openxmlformats.org/officeDocument/2006/relationships/hyperlink" Target="https://upload.wikimedia.org/wikipedia/commons/thumb/5/5f/Presentation_of_Virgn_Mary_(icon).jpg/200px-Presentation_of_Virgin_Mary_(icon)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2%D0%BE%D1%80%D0%BE%D0%B9_%D0%A5%D1%80%D0%B0%D0%B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ru.wikipedia.org/wiki/%D0%98%D0%B8%D1%81%D1%83%D1%81_%D0%A5%D1%80%D0%B8%D1%81%D1%82%D0%BE%D1%8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ryx.ru/_ph/3/533801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85729"/>
            <a:ext cx="7072362" cy="1643073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Викторина «Православные праздники»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857760"/>
            <a:ext cx="3929058" cy="1357322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>
                <a:solidFill>
                  <a:srgbClr val="1F097B"/>
                </a:solidFill>
              </a:rPr>
              <a:t> Авторы: команда «Следопыты», обучающиеся 4 класса Комсомольского филиала МБОУ </a:t>
            </a:r>
            <a:r>
              <a:rPr lang="ru-RU" dirty="0" err="1" smtClean="0">
                <a:solidFill>
                  <a:srgbClr val="1F097B"/>
                </a:solidFill>
              </a:rPr>
              <a:t>Шпикуловской</a:t>
            </a:r>
            <a:r>
              <a:rPr lang="ru-RU" dirty="0" smtClean="0">
                <a:solidFill>
                  <a:srgbClr val="1F097B"/>
                </a:solidFill>
              </a:rPr>
              <a:t> СОШ п.Д.Бедный </a:t>
            </a:r>
            <a:r>
              <a:rPr lang="ru-RU" dirty="0" err="1" smtClean="0">
                <a:solidFill>
                  <a:srgbClr val="1F097B"/>
                </a:solidFill>
              </a:rPr>
              <a:t>Жердевского</a:t>
            </a:r>
            <a:r>
              <a:rPr lang="ru-RU" dirty="0" smtClean="0">
                <a:solidFill>
                  <a:srgbClr val="1F097B"/>
                </a:solidFill>
              </a:rPr>
              <a:t> района Тамбовской области</a:t>
            </a:r>
          </a:p>
          <a:p>
            <a:r>
              <a:rPr lang="ru-RU" dirty="0" smtClean="0">
                <a:solidFill>
                  <a:srgbClr val="1F097B"/>
                </a:solidFill>
              </a:rPr>
              <a:t>Руководитель: Рябова Галина Викторовна</a:t>
            </a:r>
          </a:p>
          <a:p>
            <a:r>
              <a:rPr lang="ru-RU" dirty="0" smtClean="0"/>
              <a:t>                            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86058"/>
            <a:ext cx="42148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000240"/>
            <a:ext cx="33575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ryx.ru/_ph/3/533801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214282" y="428604"/>
            <a:ext cx="3824318" cy="60007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 9. На иконе, изображенной в честь этого события, Богородица простирает над собравшимися в храме свой головной убор (</a:t>
            </a:r>
            <a:r>
              <a:rPr lang="ru-RU" dirty="0" err="1" smtClean="0">
                <a:solidFill>
                  <a:srgbClr val="0000FF"/>
                </a:solidFill>
              </a:rPr>
              <a:t>амофор</a:t>
            </a:r>
            <a:r>
              <a:rPr lang="ru-RU" dirty="0" smtClean="0">
                <a:solidFill>
                  <a:srgbClr val="0000FF"/>
                </a:solidFill>
              </a:rPr>
              <a:t>) в виде длинного шарфа. Как называется этот праздник?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8" name="Содержимое 7" descr="http://www.iconograph.ru/image/cache/data/icon/03_Pokrov_bogoroditsi_27x23-600x600.jp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7166"/>
            <a:ext cx="400049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ryx.ru/_ph/3/533801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357158" y="500042"/>
            <a:ext cx="3681442" cy="56261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00FF"/>
                </a:solidFill>
              </a:rPr>
              <a:t>   10. В этот день родители Девы Марии привели Ее в трехлетнем возрасте в иерусалимский храм, чтобы исполнить свой обет Богу.  О каком празднике идет речь?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8" name="Содержимое 7" descr="https://upload.wikimedia.org/wikipedia/commons/thumb/5/5f/Presentation_of_Virgin_Mary_%28icon%29.jpg/200px-Presentation_of_Virgin_Mary_%28icon%29.jpg"/>
          <p:cNvPicPr>
            <a:picLocks noGrp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28670"/>
            <a:ext cx="385762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ryx.ru/_ph/3/533801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285728"/>
            <a:ext cx="4038600" cy="58404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0000FF"/>
                </a:solidFill>
              </a:rPr>
              <a:t>11. Согласно преданию Иисус въезжает верхом на </a:t>
            </a:r>
            <a:r>
              <a:rPr lang="ru-RU" dirty="0" err="1" smtClean="0">
                <a:solidFill>
                  <a:srgbClr val="0000FF"/>
                </a:solidFill>
              </a:rPr>
              <a:t>осле</a:t>
            </a:r>
            <a:r>
              <a:rPr lang="ru-RU" dirty="0" smtClean="0">
                <a:solidFill>
                  <a:srgbClr val="0000FF"/>
                </a:solidFill>
              </a:rPr>
              <a:t> в Иерусалим, где его встречает народ, полагая на дорогу одежду и пальмовые ветви с приветствиями. Как называется праздник, посвященный этому событию?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8" name="Содержимое 7" descr="Вход Господень в Иерусалим"/>
          <p:cNvPicPr>
            <a:picLocks noGrp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85728"/>
            <a:ext cx="44291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ryx.ru/_ph/3/533801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 себя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71472" y="928670"/>
            <a:ext cx="8115328" cy="59293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1. Пасха или Христово Воскресение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2. Рождество Христово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3. Благовещение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4. Сретенье Господне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5. Вознесение Господне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6. Пятидесятница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7. Преображение Господне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8. Успение Пресвятой Богородицы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9. Покров Пресвятой Богородицы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10. Введение во храм Пресвятой Богородицы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11. Вход Господень в Иерусалим или Вербное Воскресение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ryx.ru/_ph/3/533801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Источники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hlinkClick r:id="rId4"/>
              </a:rPr>
              <a:t>http://siryx.ru/_ph/3/533801425.jpg</a:t>
            </a:r>
            <a:r>
              <a:rPr lang="ru-RU" sz="1800" dirty="0" smtClean="0"/>
              <a:t> фон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857364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http://zeldol.prihod.ru/users/73/473/editor_files/image/64322229.jpg</a:t>
            </a:r>
            <a:r>
              <a:rPr lang="ru-RU" dirty="0" smtClean="0"/>
              <a:t>  Рождество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214554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https://foma.ru/wp-content/uploads/fotos/Pasha/03.jpg</a:t>
            </a:r>
            <a:r>
              <a:rPr lang="ru-RU" dirty="0" smtClean="0"/>
              <a:t> Икона Воскресения Христова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571745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http://panteleimon.org.ua/wp-content/uploads/2012/04/15098172.jpg</a:t>
            </a:r>
            <a:r>
              <a:rPr lang="ru-RU" dirty="0" smtClean="0"/>
              <a:t> Благовещение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967335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https://upload.wikimedia.org/wikipedia/commons/thumb/6/63/Duccio_di_Buoninsegna_061.jpg/280px-Duccio_di_Buoninsegna_061.jpg</a:t>
            </a:r>
            <a:r>
              <a:rPr lang="ru-RU" dirty="0" smtClean="0"/>
              <a:t> Сретение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071942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https://upload.wikimedia.org/wikipedia/commons/thumb/1/17/Andrej_Rubl%C3%ABv_001.jpg/240px-Andrej_Rubl%C3%ABv_001.jpg</a:t>
            </a:r>
            <a:r>
              <a:rPr lang="ru-RU" dirty="0" smtClean="0"/>
              <a:t> Троица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786322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http://www.cirota.ru/forum/images/55/55328.jpeg</a:t>
            </a:r>
            <a:r>
              <a:rPr lang="ru-RU" dirty="0" smtClean="0"/>
              <a:t> Преображение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5143512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http://www.rostov-monastir.ru/uploads/news2014/1_usp_post.jpg</a:t>
            </a:r>
            <a:r>
              <a:rPr lang="ru-RU" dirty="0" smtClean="0"/>
              <a:t> Успение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5572140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http://www.iconograph.ru/image/cache/data/icon/03_Pokrov_bogoroditsi_27x23-600x600.jpg</a:t>
            </a:r>
            <a:r>
              <a:rPr lang="ru-RU" dirty="0" smtClean="0"/>
              <a:t> Покров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7159" y="3643314"/>
            <a:ext cx="6437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3"/>
              </a:rPr>
              <a:t>http://fb.ru/misc/i/gallery/31546/850895.jpg</a:t>
            </a:r>
            <a:r>
              <a:rPr lang="ru-RU" dirty="0" smtClean="0"/>
              <a:t> Вознесение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ryx.ru/_ph/3/533801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Источники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hlinkClick r:id="rId4"/>
              </a:rPr>
              <a:t>https://upload.wikimedia.org/wikipedia/commons/thumb/5/5f/Presentation_of_Virgn_Mary_%28icon%29.jpg/200px-Presentation_of_Virgin_Mary_%28icon%29.jpg</a:t>
            </a:r>
            <a:r>
              <a:rPr lang="ru-RU" sz="1800" dirty="0" smtClean="0"/>
              <a:t>  Введение во храм Пресвятой Богородицы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571744"/>
            <a:ext cx="8643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https://upload.wikimedia.org/wikipedia/commons/thumb/e/e3/Icon_03027_Vhod_Gospoden_v_Ierusalim.jpg/250px-Icon_03027_Vhod_Gospoden_v_Ierusalim.jpg</a:t>
            </a:r>
            <a:r>
              <a:rPr lang="ru-RU" dirty="0" smtClean="0"/>
              <a:t> Вход Господень в Иерусалим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643314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https://ru.wikipedia.org/wiki/%D0%9F%D1%80%D0%B0%D0%B2%D0%BE%D1%81%D0%BB%D0%B0%D0%B2%D0%BD%D1%8B%D0%B5_%D0%BF%D1%80%D0%B0%D0%B7%D0%B4%D0%BD%D0%B8%D0%BA%D0%B8</a:t>
            </a:r>
            <a:r>
              <a:rPr lang="ru-RU" dirty="0" smtClean="0"/>
              <a:t> Православные праздники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ryx.ru/_ph/3/533801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214282" y="714356"/>
            <a:ext cx="3824318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    1. Какой праздник является главным в церковном мире?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8" name="Содержимое 7" descr="Икона Воскресения Христова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642918"/>
            <a:ext cx="421484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ryx.ru/_ph/3/533801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357158" y="642918"/>
            <a:ext cx="3681442" cy="548324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2. </a:t>
            </a:r>
            <a:r>
              <a:rPr lang="ru-RU" sz="3600" dirty="0" smtClean="0">
                <a:solidFill>
                  <a:srgbClr val="0000FF"/>
                </a:solidFill>
              </a:rPr>
              <a:t>В честь какого события волхвы преподнесли Христу золото, ладан и смирну?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8" name="Содержимое 7" descr="http://zeldol.prihod.ru/users/73/473/editor_files/image/64322229.jp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371477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ryx.ru/_ph/3/533801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357158" y="642918"/>
            <a:ext cx="3786214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 3. Как называется праздник возвещения Архангелом Гавриилом Деве Марии о рождении Иисуса Христа?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0" name="Содержимое 9" descr="http://panteleimon.org.ua/wp-content/uploads/2012/04/15098172.jp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00042"/>
            <a:ext cx="4286251" cy="578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ryx.ru/_ph/3/533801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42844" y="214290"/>
            <a:ext cx="4286280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4. Какому празднику посвящено принесение </a:t>
            </a:r>
            <a:r>
              <a:rPr lang="ru-RU" sz="2800" dirty="0" smtClean="0">
                <a:solidFill>
                  <a:srgbClr val="0000FF"/>
                </a:solidFill>
              </a:rPr>
              <a:t>в </a:t>
            </a:r>
            <a:r>
              <a:rPr lang="ru-RU" sz="2800" u="sng" dirty="0" smtClean="0">
                <a:solidFill>
                  <a:srgbClr val="0000FF"/>
                </a:solidFill>
                <a:hlinkClick r:id="rId3" tooltip="Второй Храм"/>
              </a:rPr>
              <a:t>Иерусалимский Храм</a:t>
            </a:r>
            <a:r>
              <a:rPr lang="ru-RU" sz="2800" dirty="0" smtClean="0">
                <a:solidFill>
                  <a:srgbClr val="0000FF"/>
                </a:solidFill>
              </a:rPr>
              <a:t>   младенца </a:t>
            </a:r>
            <a:r>
              <a:rPr lang="ru-RU" sz="2800" u="sng" dirty="0" smtClean="0">
                <a:solidFill>
                  <a:srgbClr val="0000FF"/>
                </a:solidFill>
                <a:hlinkClick r:id="rId4" tooltip="Иисус Христос"/>
              </a:rPr>
              <a:t>Иисуса Христа</a:t>
            </a:r>
            <a:r>
              <a:rPr lang="ru-RU" sz="2800" u="sng" dirty="0" smtClean="0">
                <a:solidFill>
                  <a:srgbClr val="0000FF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</a:rPr>
              <a:t>его родителями?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       В народе говорят, что в этот день Зима с  Весной встречается и отмечается он 15 февраля.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12" name="Содержимое 11" descr="Сретение Господне"/>
          <p:cNvPicPr>
            <a:picLocks noGrp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85728"/>
            <a:ext cx="414340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ryx.ru/_ph/3/533801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28596" y="642918"/>
            <a:ext cx="392909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solidFill>
                  <a:srgbClr val="0000FF"/>
                </a:solidFill>
              </a:rPr>
              <a:t>5. Этот праздник, установлен в честь восшествия Иисуса Христа на небо.    Отмечается он на 40 день после Пасхи. Назовите его.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http://fb.ru/misc/i/gallery/31546/8508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357299"/>
            <a:ext cx="471487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ryx.ru/_ph/3/533801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357158" y="571480"/>
            <a:ext cx="2900392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00FF"/>
                </a:solidFill>
              </a:rPr>
              <a:t>  6. Каково второе название Дня Святой Троицы?</a:t>
            </a:r>
            <a:endParaRPr lang="ru-RU" sz="4000" dirty="0">
              <a:solidFill>
                <a:srgbClr val="0000FF"/>
              </a:solidFill>
            </a:endParaRPr>
          </a:p>
        </p:txBody>
      </p:sp>
      <p:pic>
        <p:nvPicPr>
          <p:cNvPr id="9" name="Рисунок 8" descr="https://upload.wikimedia.org/wikipedia/commons/thumb/1/17/Andrej_Rubl%C3%ABv_001.jpg/240px-Andrej_Rubl%C3%ABv_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42918"/>
            <a:ext cx="385765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ryx.ru/_ph/3/533801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214282" y="642918"/>
            <a:ext cx="4071966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 7.</a:t>
            </a:r>
            <a:r>
              <a:rPr lang="ru-RU" dirty="0" smtClean="0"/>
              <a:t> </a:t>
            </a:r>
            <a:r>
              <a:rPr lang="ru-RU" sz="3600" dirty="0" smtClean="0">
                <a:solidFill>
                  <a:srgbClr val="0000FF"/>
                </a:solidFill>
              </a:rPr>
              <a:t>В русской народной традиции этот праздник называют Яблочный Спас. Каково церковное название праздника?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10" name="Содержимое 9" descr="http://www.cirota.ru/forum/images/55/55328.jpe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642918"/>
            <a:ext cx="400052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ryx.ru/_ph/3/533801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357166"/>
            <a:ext cx="3714744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00FF"/>
                </a:solidFill>
              </a:rPr>
              <a:t>    8. Как называется праздник, посвященный воспоминанию смерти Божией Матери?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8" name="Содержимое 7" descr="http://www.rostov-monastir.ru/uploads/news2014/1_usp_post.jp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071546"/>
            <a:ext cx="5000627" cy="351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384</Words>
  <Application>Microsoft Office PowerPoint</Application>
  <PresentationFormat>Экран (4:3)</PresentationFormat>
  <Paragraphs>48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Викторина «Православные праздники»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Проверь себя</vt:lpstr>
      <vt:lpstr>Источники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«Православные праздники»</dc:title>
  <dc:creator>User</dc:creator>
  <cp:lastModifiedBy>User</cp:lastModifiedBy>
  <cp:revision>32</cp:revision>
  <dcterms:created xsi:type="dcterms:W3CDTF">2016-03-07T17:37:46Z</dcterms:created>
  <dcterms:modified xsi:type="dcterms:W3CDTF">2016-03-11T14:07:22Z</dcterms:modified>
</cp:coreProperties>
</file>