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9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84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9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3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3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5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18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78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2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36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9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7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75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2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72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1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94F82B-EBE9-414C-A7F6-1ACE3F191C3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B9F874-8E44-489C-AAF2-ABE5C2DFE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5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b="1" dirty="0" smtClean="0">
                <a:solidFill>
                  <a:schemeClr val="accent3">
                    <a:lumMod val="75000"/>
                  </a:schemeClr>
                </a:solidFill>
              </a:rPr>
              <a:t>Лепка</a:t>
            </a:r>
            <a:r>
              <a:rPr lang="ru-RU" sz="8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8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в детском саду</a:t>
            </a:r>
            <a:endParaRPr lang="ru-RU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3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297"/>
          <a:stretch/>
        </p:blipFill>
        <p:spPr>
          <a:xfrm>
            <a:off x="851025" y="1321805"/>
            <a:ext cx="10320951" cy="4698388"/>
          </a:xfrm>
        </p:spPr>
      </p:pic>
    </p:spTree>
    <p:extLst>
      <p:ext uri="{BB962C8B-B14F-4D97-AF65-F5344CB8AC3E}">
        <p14:creationId xmlns:p14="http://schemas.microsoft.com/office/powerpoint/2010/main" val="402620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845"/>
          <a:stretch/>
        </p:blipFill>
        <p:spPr>
          <a:xfrm>
            <a:off x="1122630" y="2181885"/>
            <a:ext cx="9469923" cy="3856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8214" y="488887"/>
            <a:ext cx="2656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Собака</a:t>
            </a:r>
            <a:endParaRPr lang="ru-RU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023" b="34786"/>
          <a:stretch/>
        </p:blipFill>
        <p:spPr>
          <a:xfrm>
            <a:off x="1065906" y="2127563"/>
            <a:ext cx="10169443" cy="39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3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687"/>
          <a:stretch/>
        </p:blipFill>
        <p:spPr>
          <a:xfrm>
            <a:off x="887240" y="2344849"/>
            <a:ext cx="10384324" cy="40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5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4" y="599744"/>
            <a:ext cx="10818890" cy="6036445"/>
          </a:xfrm>
        </p:spPr>
      </p:pic>
    </p:spTree>
    <p:extLst>
      <p:ext uri="{BB962C8B-B14F-4D97-AF65-F5344CB8AC3E}">
        <p14:creationId xmlns:p14="http://schemas.microsoft.com/office/powerpoint/2010/main" val="410607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43" y="547566"/>
            <a:ext cx="4993739" cy="130386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Лошадь</a:t>
            </a:r>
            <a:endParaRPr lang="ru-RU" sz="9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6296"/>
          <a:stretch/>
        </p:blipFill>
        <p:spPr>
          <a:xfrm>
            <a:off x="726901" y="2557464"/>
            <a:ext cx="10571823" cy="3399716"/>
          </a:xfrm>
        </p:spPr>
      </p:pic>
    </p:spTree>
    <p:extLst>
      <p:ext uri="{BB962C8B-B14F-4D97-AF65-F5344CB8AC3E}">
        <p14:creationId xmlns:p14="http://schemas.microsoft.com/office/powerpoint/2010/main" val="663093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66" b="1942"/>
          <a:stretch/>
        </p:blipFill>
        <p:spPr>
          <a:xfrm>
            <a:off x="814813" y="1035667"/>
            <a:ext cx="10185148" cy="5075421"/>
          </a:xfrm>
        </p:spPr>
      </p:pic>
    </p:spTree>
    <p:extLst>
      <p:ext uri="{BB962C8B-B14F-4D97-AF65-F5344CB8AC3E}">
        <p14:creationId xmlns:p14="http://schemas.microsoft.com/office/powerpoint/2010/main" val="324071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484"/>
          <a:stretch/>
        </p:blipFill>
        <p:spPr>
          <a:xfrm>
            <a:off x="2851355" y="766916"/>
            <a:ext cx="5721611" cy="53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73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9"/>
          <a:stretch/>
        </p:blipFill>
        <p:spPr>
          <a:xfrm>
            <a:off x="873847" y="658761"/>
            <a:ext cx="10275934" cy="549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0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Лепка </a:t>
            </a:r>
            <a:endParaRPr lang="ru-RU" sz="9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1500" b="1" dirty="0" smtClean="0">
                <a:solidFill>
                  <a:schemeClr val="accent3">
                    <a:lumMod val="75000"/>
                  </a:schemeClr>
                </a:solidFill>
              </a:rPr>
              <a:t>Домашних животных</a:t>
            </a:r>
            <a:endParaRPr lang="ru-RU" sz="115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2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81"/>
          <a:stretch/>
        </p:blipFill>
        <p:spPr>
          <a:xfrm>
            <a:off x="914399" y="1579216"/>
            <a:ext cx="10130827" cy="5138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8214" y="488887"/>
            <a:ext cx="25555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Кошка</a:t>
            </a:r>
            <a:endParaRPr lang="ru-RU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9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19" b="35050"/>
          <a:stretch/>
        </p:blipFill>
        <p:spPr>
          <a:xfrm>
            <a:off x="986828" y="941560"/>
            <a:ext cx="10320949" cy="49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2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3"/>
          <a:stretch/>
        </p:blipFill>
        <p:spPr>
          <a:xfrm>
            <a:off x="543208" y="914400"/>
            <a:ext cx="10891319" cy="52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9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7" r="55280" b="50329"/>
          <a:stretch/>
        </p:blipFill>
        <p:spPr>
          <a:xfrm>
            <a:off x="3802455" y="1060151"/>
            <a:ext cx="4028792" cy="47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2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29" b="48447"/>
          <a:stretch/>
        </p:blipFill>
        <p:spPr>
          <a:xfrm>
            <a:off x="3277354" y="1023937"/>
            <a:ext cx="5676146" cy="47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5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50988" r="3161" b="7228"/>
          <a:stretch/>
        </p:blipFill>
        <p:spPr>
          <a:xfrm>
            <a:off x="769545" y="1937442"/>
            <a:ext cx="10683089" cy="37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2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32"/>
          <a:stretch/>
        </p:blipFill>
        <p:spPr>
          <a:xfrm>
            <a:off x="869132" y="941560"/>
            <a:ext cx="10320951" cy="4798337"/>
          </a:xfrm>
        </p:spPr>
      </p:pic>
    </p:spTree>
    <p:extLst>
      <p:ext uri="{BB962C8B-B14F-4D97-AF65-F5344CB8AC3E}">
        <p14:creationId xmlns:p14="http://schemas.microsoft.com/office/powerpoint/2010/main" val="2751755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10</Words>
  <Application>Microsoft Office PowerPoint</Application>
  <PresentationFormat>Широкоэкранный</PresentationFormat>
  <Paragraphs>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Garamond</vt:lpstr>
      <vt:lpstr>Натуральные материалы</vt:lpstr>
      <vt:lpstr>Лепка </vt:lpstr>
      <vt:lpstr>Лепка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Лошадь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</dc:title>
  <dc:creator>Пользователь Windows</dc:creator>
  <cp:lastModifiedBy>Пользователь Windows</cp:lastModifiedBy>
  <cp:revision>3</cp:revision>
  <dcterms:created xsi:type="dcterms:W3CDTF">2020-01-24T06:14:27Z</dcterms:created>
  <dcterms:modified xsi:type="dcterms:W3CDTF">2020-01-24T06:32:39Z</dcterms:modified>
</cp:coreProperties>
</file>