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16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97F2741-0032-3C05-3286-6622AC8AA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218266"/>
            <a:ext cx="7772400" cy="1829761"/>
          </a:xfrm>
        </p:spPr>
        <p:txBody>
          <a:bodyPr/>
          <a:lstStyle/>
          <a:p>
            <a:pPr algn="ctr"/>
            <a:r>
              <a:rPr lang="ru-RU" sz="4000" b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проекта </a:t>
            </a:r>
            <a:br>
              <a:rPr lang="ru-RU" sz="4000" b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000" b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«Я-Патриот России</a:t>
            </a:r>
            <a:r>
              <a:rPr lang="ru-RU" b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681" y="551723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Шахова Н.А.</a:t>
            </a:r>
          </a:p>
        </p:txBody>
      </p:sp>
      <p:pic>
        <p:nvPicPr>
          <p:cNvPr id="8196" name="Picture 4" descr="http://dav-liski.detkin-club.ru/images/news/131220152300_572b2ea8ee7c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33146"/>
            <a:ext cx="2449903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86ds7-nyagan.edusite.ru/images/p122_32262561-2.jpg">
            <a:extLst>
              <a:ext uri="{FF2B5EF4-FFF2-40B4-BE49-F238E27FC236}">
                <a16:creationId xmlns:a16="http://schemas.microsoft.com/office/drawing/2014/main" id="{2177A125-4992-6589-95E5-F7ED029C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2065931"/>
            <a:ext cx="1842178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akova-sveta.ucoz.ru/_si/0/48455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00504"/>
            <a:ext cx="9143999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fotohost.by/images/2018/02/07/8i6LKa8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52614"/>
            <a:ext cx="3635928" cy="366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Дом, где мы с тобой живём,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берёзки, вдоль которых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Рядом с мамой мы идём.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Поле с тонким колоском,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Наши праздники и песни,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Тёплый вечер за окном.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Всё, что в сердце бережём,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под небом синим-синим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Флаг России над Кремлём.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14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основе нравственно-патриотического воспитания ребенка лежит развитие его нравственных чувств. Одним из ведущих факторов формирования патриотического сознания детей является воспитание любви к самому близкому окружению ребёнка – семье, школе и своему городу. Воспитывать патриотизм необходимо с раннего детства, не забывая о том, что патриотизм у каждого формируется индивидуально.</a:t>
            </a:r>
          </a:p>
        </p:txBody>
      </p:sp>
      <p:pic>
        <p:nvPicPr>
          <p:cNvPr id="7170" name="Picture 2" descr="http://planetadetstva.net/wp-content/uploads/2014/05/osobennosti-patrioticheskogo-vospitaniya-sovremennyx-doshkol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715000" cy="34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58306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нравственно – патриотических чувств; формирование духовно – нравственного отношения к семье, школе и родному городу, к Родине.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stihi.ru/pics/2016/10/05/14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268760"/>
            <a:ext cx="3766825" cy="487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8143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любовь к семье, школе и родному городу, к Родине;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бережного отношения к природе и всему живому;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Воспитание уважения к труду взрослых;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Упражнять детей в проявлении сострадания, заботы, внимательности к родным и близким, друзьям и сверстникам, к тем, кто о них заботится;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Предоставлять детям возможность разнообразно и свободно проявлять свои интересы, иметь личное время для занятий любимым делом;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Способствовать активному сотворчеству детей и их родителей, делая упор на совместную деятельность дома, в школе;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Формировать интерес к произведениям и искусству русского народного фольклора.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4E466-6960-6C27-0BEF-802E5E759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6"/>
          <a:stretch>
            <a:fillRect/>
          </a:stretch>
        </p:blipFill>
        <p:spPr>
          <a:xfrm>
            <a:off x="2483768" y="3452232"/>
            <a:ext cx="2219068" cy="322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20DAB3-8B12-298A-544D-A69680A14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5900"/>
          <a:stretch>
            <a:fillRect/>
          </a:stretch>
        </p:blipFill>
        <p:spPr>
          <a:xfrm>
            <a:off x="5364088" y="3405768"/>
            <a:ext cx="214042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 чём эта песня плакучих берёз,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Мелодия, полная света и слёз?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 Родине, только о Родине.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 чём за холодным гранитом границ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Тоска улетающих на зиму птиц?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 Родине, только о Родине.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5716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минуты печали, в годину невзгод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нас приголубит и кто нас спасёт?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Родина, только лишь Родина.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Кого в лютый холод нам надо согреть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 трудные дни мы должны пожалеть?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Родину, милую Родину.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35A2A-E8DC-C473-339C-897B8AB6B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14" y="3451846"/>
            <a:ext cx="5724128" cy="322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D834A-4994-F4A8-E2AE-B9C57FA1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7" y="1877996"/>
            <a:ext cx="2292947" cy="157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3504" y="1142984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Цветёт над тихой речкой яблоня.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Сады, задумавшись, стоят.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Какая Родина нарядная,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Она сама как дивный сад!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Играет речка перекатами,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ней рыба вся из серебра,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Какая Родина богатая,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сосчитать её добра!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Бежит волна неторопливая,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Простор полей ласкает глаз.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Какая Родина счастливая,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это счастье всё для нас!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74B6FD-55B8-B2D0-E24C-9DFA07E5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14952"/>
          <a:stretch>
            <a:fillRect/>
          </a:stretch>
        </p:blipFill>
        <p:spPr>
          <a:xfrm>
            <a:off x="827584" y="620688"/>
            <a:ext cx="3861911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1069" y="1988840"/>
            <a:ext cx="39998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Россия, ты – великая держава,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Твои просторы бесконечно велики.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все века себя ты увенчала славой.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нет другого у тебя пути.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Озёрный плен твои леса венчает.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Каскад хребтов в горах мечты таит.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Речной поток от жажды исцеляет,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степь родная хлебушек родит.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Твоими городами мы гордимся.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Бреста до Владивостока путь открыт.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Тебя венчает славная столица,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Петербург историю хранит.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земле твоей богатств поток неиссякаем,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сокровищам твоим нам путь лежит.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мало о тебе ещё мы знаем.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много изучить нам предстоит.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554F7-7B34-CD15-3827-85E07687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8"/>
          <a:stretch>
            <a:fillRect/>
          </a:stretch>
        </p:blipFill>
        <p:spPr>
          <a:xfrm>
            <a:off x="863047" y="3416032"/>
            <a:ext cx="3999875" cy="28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A9E86-6352-6D98-9C5E-E1665348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3" y="260648"/>
            <a:ext cx="4016889" cy="267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C1F2B8-6D48-4966-571D-ACFA0A40C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61" y="218912"/>
            <a:ext cx="3054216" cy="1641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643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Родина – слово большое, большое!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Пусть не бывает на свете чудес,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сказать это слово с душою,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Глубже морей оно, выше небес!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нем умещается ровно полмира: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Мама и папа, соседи, друзья.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 родимый, родная квартира,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Бабушка, школа, котенок … и 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Зайчик солнечный в ладошке,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Куст сирени за окошком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на щечке родинка –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тоже Родина.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F82AD6-C6F0-9CF2-D0A0-8CB68A02F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1737"/>
            <a:ext cx="6660232" cy="361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9B412-432D-C9E8-1E3C-5DB0A1C7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"/>
          <a:stretch>
            <a:fillRect/>
          </a:stretch>
        </p:blipFill>
        <p:spPr>
          <a:xfrm>
            <a:off x="3779912" y="356063"/>
            <a:ext cx="4879486" cy="2242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286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Лесок весёлый, родные нивы,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Реки извивы, цветущий склон,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Холмы и сёла, простор привольный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колокольный певучий звон.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твоей улыбкой, с твоим дыханьем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Сливаюсь 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Необозримый, Христом хранимый,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Мой край родимый,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моя.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19E2E7-5178-EADE-40EB-548E6EC17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5868144" cy="3688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868812-F696-342F-0C50-F248B142D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4" y="168632"/>
            <a:ext cx="3525851" cy="234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663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проекта  «Я-Патриот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комбинированного вида № 15 станицы Новоивановской муниципального образования Новопокровский район</dc:title>
  <dc:creator>User</dc:creator>
  <cp:lastModifiedBy>Наталья Шахова</cp:lastModifiedBy>
  <cp:revision>8</cp:revision>
  <dcterms:created xsi:type="dcterms:W3CDTF">2018-03-10T17:45:18Z</dcterms:created>
  <dcterms:modified xsi:type="dcterms:W3CDTF">2025-10-19T19:59:56Z</dcterms:modified>
</cp:coreProperties>
</file>