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2A7B7-235F-4D14-99C7-47BB0D406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33621B-D54F-4CA9-9E5E-AC4A0DF5F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87DDD5-C454-4A48-95ED-C5B9223E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63C0E-B6A2-40A2-9AC7-172CBE1D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12B4D-F90B-4CD0-A211-B787B504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5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250E9-D23B-400D-AF3D-C0A09542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823ED1-3D60-424F-B105-E5A64904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10F3A-C987-4D01-BF3B-B64DBDED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C8F086-40C4-4BDA-BD1D-9D315866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75D927-1FEA-4B63-B060-5DEDCE63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6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64CAFA-CC93-4E96-9738-0D2A12A31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679902-038C-41F9-97D5-F7304416E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0DF32B-C895-466F-B266-92E62F12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2CF0B0-A04D-4BFE-B1C5-678BBDBD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E89EA-B816-41B9-86CA-0C305765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F1738F-92EF-4A6C-9730-A845FA0DB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1C3FA3-7430-4D77-BE74-55A885B80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D44AFD-1F1B-4E1C-BEE0-98A61586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E2902-2CA8-4081-8B12-91512FDE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230B47-9EC7-411E-91D9-C0DEE39B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4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70575-BE82-4B9A-A4B8-61964701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3174A-300C-4F09-BE45-D3648BE40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35F06-AE4F-449B-B923-8AB7C5C7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B1542-CF30-4FDD-BFC7-10281E3B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3AE25-0CB0-4C7D-A605-DE1E3A12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3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86D86-F0F1-488F-95CE-DD544A0E1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B7A2D-811D-4893-8DE0-D10BD162F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7BF545-8D97-4AB4-9471-B09109EDC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460B69-EEC9-468F-89DA-6FFDE3DA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2E3D1-D705-400A-9792-61FADEB6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A7930-B6AA-4871-90A0-CF28A570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E128C-9E0B-400B-9E35-6DD944720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AE74F7-4565-4D11-8C1F-4838FC637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C864CB-3AE8-4807-9FFF-FE6E26416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A8BB89-4ECA-46CB-AB6A-7EFDAAC3B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14A094-21FC-47C9-8103-89C364608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8AB50F-D9E5-4ECF-ABA2-34AC698A1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50FB33-75DE-419F-92F2-C98AC5E9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BD8223-391E-4CC1-B0DC-C0BEAFF1A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8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A3917-3E6C-451A-AF25-0DC2C21F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E1D5D8-E493-4752-9107-C4398B54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59C495-09AD-42DE-88E2-D5D8263AF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B09AE2-EF78-4E83-B1CC-628B67C7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11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02AE97-BC8D-4CF1-B0A9-5A1D2581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948A29-EA12-44A3-BBEE-8872BA4A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4E387C-44CB-436C-88F4-FC1918EC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6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2B83E-20EE-4E89-B2DF-F32DFADA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8072A-E481-4223-838E-869EC8D9C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722CE0-4B88-48F5-9D8D-C7CBB8C22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C59891-891D-42AF-99FF-5C9D0027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97A4F3-0EF7-4462-99C3-1E9C3390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197639-9812-4A9C-8D6A-AB3690BD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90691-38E5-430D-BB00-8D4B4C14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1F0EDE-73EF-4ADF-85D3-53DC3C8FE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4FD582-6F8B-46DC-B49D-B2DED330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0ECAD-6B6E-47C8-BC13-D9827CCB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7E326-4C9B-474D-BA5A-60E6A6F1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F4A9DF-7353-46B5-9149-284E55554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7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9EA77-F5ED-43AA-AD33-6757C6391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643B3-A050-434D-8557-0FCF79327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EE09C-1C82-4CDD-9F6B-63FAEAFDE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3F25-148A-4B42-8E2F-1C87F064ACF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98FD8-87F7-4FC2-A70B-322EC432F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3B4506-611E-430A-92B7-696B329DF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1D30-2FE7-4179-8F1F-8B3C5FEAD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6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E2D51-CFC4-4FE3-97FA-B01902F1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1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6EC070-F0FC-4097-8143-E8DC7E2B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20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E4C17E-B9C1-43F4-972A-FBF4CF735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1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2FB6AF-8A82-49E1-BD0C-E7F5641C7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0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405D98-079B-47EA-A773-FB6A7E955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0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366ED-6E91-4E0B-8B05-4A91A54C0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B8B34-71F3-4C4D-A74D-2CC2CC572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729243-35D2-40B4-83D0-AC1FF1083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C6E644-2924-4AB3-8D54-4AF1C5A88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CC3BE-BA99-4E6E-BAE9-D5AC36B0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4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2021-10-26T12:48:35Z</dcterms:created>
  <dcterms:modified xsi:type="dcterms:W3CDTF">2021-10-26T12:51:21Z</dcterms:modified>
</cp:coreProperties>
</file>