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0BE47-7920-40FB-A38B-9ACEB3777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4EA85D-340A-4407-880F-FCCA53524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8E486-B4C6-4D2A-905B-23A097E3F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938F-3A98-4C10-9209-D2FEAC1F36E3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13334-FD97-4C68-B2A5-D28C7FA7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727025-5647-49D4-B177-A6F0CBC5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2955-ABCC-4A48-A7A8-A6B7F967B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156E3-063E-4018-A5AB-CF4C9812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C0A4B7-EE9A-4A1A-B212-D5025EE9F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1B8BF1-9A72-42F6-836B-1D63ABF4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938F-3A98-4C10-9209-D2FEAC1F36E3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BC6770-1E02-42B9-9FD3-648D22C8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DD6A0-F12B-4E30-B664-D6280514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2955-ABCC-4A48-A7A8-A6B7F967B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2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575DB7-BC9F-48FB-A3A6-81878B699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05F513-08B2-4346-BD99-5851AE885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4E9A5-729E-4EED-8406-857B4FB5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938F-3A98-4C10-9209-D2FEAC1F36E3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245FD-67BF-4D79-909E-09CC7529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DD6BE-F574-414E-81AA-45DD8D85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2955-ABCC-4A48-A7A8-A6B7F967B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3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A9CAD-09B9-4BD2-BD97-ABE7442B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85131B-2CD4-4D5C-A5EF-ECE93198B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9CD043-556D-46F1-9C46-755DAA1B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938F-3A98-4C10-9209-D2FEAC1F36E3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9F73-3945-43AE-8EF1-F828A146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C0C451-B7A7-49FE-A673-03D39ECA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2955-ABCC-4A48-A7A8-A6B7F967B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9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6794F-8956-43DD-A7DE-7750AE5B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96DB5C-3F76-4626-8935-0DE85A362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B0AA31-5551-4B47-B118-0442EBC8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938F-3A98-4C10-9209-D2FEAC1F36E3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6FEAE5-C50F-4323-A8C8-22D24FE8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EEFE4-10C0-433D-A356-6404D60E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2955-ABCC-4A48-A7A8-A6B7F967B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9EC9-B3A7-4F5A-815C-F069DAA6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1E8C6-4B2E-4E63-BFDD-69C172026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DAB48B-3558-433A-A131-CACCBEAEA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3C238-AA2E-400C-9C1E-56EF3B10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938F-3A98-4C10-9209-D2FEAC1F36E3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77FE56-93FA-459B-BCE6-42DD77B1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6B1261-1E55-493C-8B89-7AF3C537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2955-ABCC-4A48-A7A8-A6B7F967B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8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867F4-11B0-4043-AB62-C1345DC8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F55A40-A693-4858-8EF3-97378A531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C98B22-56B3-4785-8B2A-6BE051AA8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7DEC95-8A83-4B6F-A14C-918DEDB5A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356647-99C0-40AE-9965-793EA076A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AED3FF-FA0E-478C-9782-B7749441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938F-3A98-4C10-9209-D2FEAC1F36E3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1F8340-CCD1-4B98-9092-182C0627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69C026-39A6-4AB0-8D08-42B7EF86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2955-ABCC-4A48-A7A8-A6B7F967B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8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EA4F-0AB9-42CC-934B-C92A2465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C23128-8328-4195-9D92-8E426663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938F-3A98-4C10-9209-D2FEAC1F36E3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91B01B-0D7C-4508-8212-1846D420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D204D3-CAD6-4F34-BD31-631F56DD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2955-ABCC-4A48-A7A8-A6B7F967B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3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DF77B3-69D9-4B4D-A670-B3175943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938F-3A98-4C10-9209-D2FEAC1F36E3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969DF2-8DB4-4C8B-8B13-B9444B9D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C3E59-DC36-430A-B18C-2A1B3F2C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2955-ABCC-4A48-A7A8-A6B7F967B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2CB5A-3CBA-4438-9916-03D0314D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713700-C1ED-4853-B843-D1B32C07A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401821-DB6C-40B8-BE32-75BA8E7DC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09AA9D-9411-43EA-A74C-54E96D56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938F-3A98-4C10-9209-D2FEAC1F36E3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ED05F-4ABE-4117-88B1-354F42DF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ADD310-7992-401F-86D9-3B4E73A3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2955-ABCC-4A48-A7A8-A6B7F967B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928E7-9B5B-4DB3-983E-D86D677C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53BA88-0E46-4585-99EC-15D539237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5AC4F-E02B-4046-9ECD-0C6F3A3C9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8E1C19-A234-441E-89A2-45DA42E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938F-3A98-4C10-9209-D2FEAC1F36E3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E6BDD8-4089-445A-BD76-FAAC83D6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31C1D9-E71D-4BFB-A57C-701AA5DD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2955-ABCC-4A48-A7A8-A6B7F967B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2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EF5C6-33A0-417B-9C67-64C57659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41C8E8-7196-40E5-A604-1300B041B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C2FB8-CCAE-4C65-8874-2C0842C31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A938F-3A98-4C10-9209-D2FEAC1F36E3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021CC-075F-4C01-85D9-B5C8645E3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CDFD6-7A74-4C00-8922-CBFB2F4DC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02955-ABCC-4A48-A7A8-A6B7F967B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FBFFFF-21F5-465B-8339-86E71E304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4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E7B34A-7D0A-42A5-B1A5-F43B5CDDB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23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49F827-92B9-4740-8C8D-B4D0BBF1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858E1D-BF04-41D4-ABD7-8F738534A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6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A1D3F2-5936-454C-A538-B444503B6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7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837B03-374B-4144-B578-38061C5B5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A970D4-3A77-4FD2-82D4-9E02C43C3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4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A6E5F0-0035-44D2-AD89-801BD09D0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8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7D0A80-A080-4DE3-8F5F-55728FCE0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9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4C87D-4C68-45B2-A8B5-340E676AC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2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5AFF71-5CE5-472C-8720-26DE109DC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1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2021-12-10T18:19:26Z</dcterms:created>
  <dcterms:modified xsi:type="dcterms:W3CDTF">2021-12-10T18:24:08Z</dcterms:modified>
</cp:coreProperties>
</file>