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2" r:id="rId6"/>
    <p:sldId id="263" r:id="rId7"/>
    <p:sldId id="260" r:id="rId8"/>
    <p:sldId id="264" r:id="rId9"/>
    <p:sldId id="265" r:id="rId10"/>
    <p:sldId id="266" r:id="rId11"/>
    <p:sldId id="267" r:id="rId12"/>
    <p:sldId id="261" r:id="rId13"/>
    <p:sldId id="268" r:id="rId14"/>
    <p:sldId id="269" r:id="rId15"/>
    <p:sldId id="271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0DCCB-A533-4762-AE66-F94692A88EFA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6F584-2547-4432-97C4-BBCC651E2B9A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4256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818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92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62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871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56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739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075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042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3775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4642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379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1ACA3856-572E-4B17-A5BF-D2784818B730}" type="datetimeFigureOut">
              <a:rPr lang="ru-RU" smtClean="0"/>
              <a:t>25.01.2025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8A09A49-1EFB-45CF-BDA5-52F86225853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95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0.jpg"/><Relationship Id="rId7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2.jpg"/><Relationship Id="rId7" Type="http://schemas.microsoft.com/office/2007/relationships/hdphoto" Target="../media/hdphoto4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jpeg"/><Relationship Id="rId5" Type="http://schemas.microsoft.com/office/2007/relationships/hdphoto" Target="../media/hdphoto3.wdp"/><Relationship Id="rId10" Type="http://schemas.openxmlformats.org/officeDocument/2006/relationships/image" Target="../media/image17.jpg"/><Relationship Id="rId4" Type="http://schemas.openxmlformats.org/officeDocument/2006/relationships/image" Target="../media/image13.pn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4A79ED-4960-41BB-AC23-60A4117D72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0AE6C1-064E-4910-9200-63F1FB27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82" y="291723"/>
            <a:ext cx="9857065" cy="62745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06716F-19E9-46AE-A044-CDFCA8F70AA4}"/>
              </a:ext>
            </a:extLst>
          </p:cNvPr>
          <p:cNvSpPr txBox="1"/>
          <p:nvPr/>
        </p:nvSpPr>
        <p:spPr>
          <a:xfrm>
            <a:off x="4557319" y="1476354"/>
            <a:ext cx="43014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Квест-игра по  профориентации</a:t>
            </a:r>
          </a:p>
          <a:p>
            <a:endParaRPr lang="ru-RU" sz="3600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055220-C650-4B0B-B216-C531B9D62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347" y="291723"/>
            <a:ext cx="1661020" cy="21159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471D47-3307-4082-A96C-3565156CB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347" y="4260165"/>
            <a:ext cx="1661020" cy="2306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F9B47E1-57C1-46E8-9BDF-11256876A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1347" y="2364833"/>
            <a:ext cx="1661020" cy="1895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B65715-812E-4CC4-8FC8-651052F312E9}"/>
              </a:ext>
            </a:extLst>
          </p:cNvPr>
          <p:cNvSpPr txBox="1"/>
          <p:nvPr/>
        </p:nvSpPr>
        <p:spPr>
          <a:xfrm>
            <a:off x="5683082" y="4479826"/>
            <a:ext cx="3749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</a:rPr>
              <a:t>           Подготовили и провели  </a:t>
            </a:r>
          </a:p>
          <a:p>
            <a:r>
              <a:rPr lang="ru-RU" b="1" i="1" dirty="0">
                <a:solidFill>
                  <a:srgbClr val="0070C0"/>
                </a:solidFill>
              </a:rPr>
              <a:t>          воспитатели 8 группы:</a:t>
            </a:r>
          </a:p>
          <a:p>
            <a:r>
              <a:rPr lang="ru-RU" b="1" i="1" dirty="0">
                <a:solidFill>
                  <a:srgbClr val="0070C0"/>
                </a:solidFill>
              </a:rPr>
              <a:t>                                 Сергушкина А.М.,</a:t>
            </a:r>
          </a:p>
          <a:p>
            <a:r>
              <a:rPr lang="ru-RU" b="1" i="1" dirty="0">
                <a:solidFill>
                  <a:srgbClr val="0070C0"/>
                </a:solidFill>
              </a:rPr>
              <a:t>                                  Инкина О.А.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76A7C-3914-47DE-B181-F7BCE5BEB322}"/>
              </a:ext>
            </a:extLst>
          </p:cNvPr>
          <p:cNvSpPr txBox="1"/>
          <p:nvPr/>
        </p:nvSpPr>
        <p:spPr>
          <a:xfrm>
            <a:off x="3640822" y="5619754"/>
            <a:ext cx="2567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2024-2025 учебный год</a:t>
            </a:r>
          </a:p>
        </p:txBody>
      </p:sp>
    </p:spTree>
    <p:extLst>
      <p:ext uri="{BB962C8B-B14F-4D97-AF65-F5344CB8AC3E}">
        <p14:creationId xmlns:p14="http://schemas.microsoft.com/office/powerpoint/2010/main" val="1116604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81142-1E55-4584-8D8E-33C0928F1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8836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4400" b="1" dirty="0">
                <a:solidFill>
                  <a:srgbClr val="0070C0"/>
                </a:solidFill>
              </a:rPr>
              <a:t> КОНКУРС 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b="1" cap="all" dirty="0">
                <a:solidFill>
                  <a:srgbClr val="0070C0"/>
                </a:solidFill>
                <a:latin typeface="Corbel" panose="020B0503020204020204"/>
              </a:rPr>
              <a:t>«СТАРЫЕ И НОВЫЕ ПРОФЕССИИ»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D10CADB-DC74-42A4-88FA-537C9F9F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708" y="1883936"/>
            <a:ext cx="4797750" cy="4398988"/>
          </a:xfrm>
          <a:solidFill>
            <a:schemeClr val="accent1"/>
          </a:solidFill>
        </p:spPr>
        <p:txBody>
          <a:bodyPr>
            <a:normAutofit fontScale="47500" lnSpcReduction="20000"/>
          </a:bodyPr>
          <a:lstStyle/>
          <a:p>
            <a:pPr marL="2271400" lvl="8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endParaRPr lang="ru-RU" sz="2900" b="1" dirty="0">
              <a:solidFill>
                <a:srgbClr val="0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ВРАЧ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МЕНЕДЖЕР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МОДЕЛЬЕР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КУЗНЕЦ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ПРОДАВЕЦ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ПРОДЮСЕР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УЧИТЕЛЬ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ДИЗАЙНЕР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ct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500" b="1" dirty="0">
                <a:solidFill>
                  <a:srgbClr val="0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ПРОГРАММИСТ</a:t>
            </a:r>
            <a:endParaRPr lang="ru-RU" sz="4500" b="1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9E96DE-8583-42DF-BCBB-960310E66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2" y="1291738"/>
            <a:ext cx="1194316" cy="19295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99FB9C-C513-4E96-BADB-3C91C33A6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80" y="3080159"/>
            <a:ext cx="1478058" cy="1478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C6E2D3-0B64-4E64-AC29-22FB908DE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3272" y="3378639"/>
            <a:ext cx="1895237" cy="17612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C8AE35-6D0F-44E5-A77D-B12338843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4908" y="370254"/>
            <a:ext cx="1360770" cy="13623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EC69E6-43B3-40BB-A25E-26C7514640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81"/>
          <a:stretch/>
        </p:blipFill>
        <p:spPr>
          <a:xfrm>
            <a:off x="8799310" y="5139890"/>
            <a:ext cx="1593383" cy="13478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76E553-2ED5-414D-A234-0571F5F5FE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27" y="4558217"/>
            <a:ext cx="1380202" cy="19295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427534-0248-44E6-A916-319988961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66" y="1988452"/>
            <a:ext cx="1437494" cy="20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88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1694F370-860D-49EF-84BE-03763387CF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0E2574-874E-4134-9631-534045EDEE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37" y="471655"/>
            <a:ext cx="7632833" cy="591469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D796AA-8179-49B3-8B8B-97FB676DC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496" y="317651"/>
            <a:ext cx="1702068" cy="20493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E8BFC4-F5D4-44DA-A4D2-D4E158D9D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09" y="2538262"/>
            <a:ext cx="1877449" cy="20164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D99E11-FE1C-4227-B13E-A0186AB99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02" y="4725987"/>
            <a:ext cx="2155678" cy="181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35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C827F-68E6-491B-A810-DDCF13F4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A020D0-7BD2-44C2-997C-533628093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2C6C65-ED4E-4379-8833-1E20B9491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571500"/>
            <a:ext cx="9906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39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9E2A0F-5C83-437F-90E9-054812A93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477" y="559869"/>
            <a:ext cx="9862820" cy="1209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cap="all" dirty="0">
                <a:solidFill>
                  <a:schemeClr val="bg1"/>
                </a:solidFill>
                <a:latin typeface="Corbel" panose="020B0503020204020204"/>
              </a:rPr>
              <a:t>Сценка</a:t>
            </a:r>
            <a:r>
              <a:rPr lang="ru-RU" sz="3600" b="1" cap="all" dirty="0">
                <a:solidFill>
                  <a:srgbClr val="0070C0"/>
                </a:solidFill>
                <a:latin typeface="Corbel" panose="020B0503020204020204"/>
              </a:rPr>
              <a:t> </a:t>
            </a:r>
            <a:br>
              <a:rPr lang="ru-RU" sz="3600" b="1" cap="all" dirty="0">
                <a:solidFill>
                  <a:srgbClr val="0070C0"/>
                </a:solidFill>
                <a:latin typeface="Corbel" panose="020B0503020204020204"/>
              </a:rPr>
            </a:br>
            <a:r>
              <a:rPr lang="ru-RU" sz="3600" b="1" cap="all" dirty="0">
                <a:solidFill>
                  <a:srgbClr val="0070C0"/>
                </a:solidFill>
                <a:latin typeface="Corbel" panose="020B0503020204020204"/>
              </a:rPr>
              <a:t>     «Лень, работа, федот и пол-федота»</a:t>
            </a: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FDA6A4-DBE9-4C28-9B69-C65F3FA0A08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465094" y="1881801"/>
            <a:ext cx="4966636" cy="44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68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76A4A-F047-4560-B404-12B07F1E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98" y="609600"/>
            <a:ext cx="10527632" cy="1113322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ru-RU" b="1" cap="all" dirty="0">
                <a:solidFill>
                  <a:srgbClr val="0070C0"/>
                </a:solidFill>
                <a:latin typeface="Corbel" panose="020B0503020204020204"/>
              </a:rPr>
              <a:t>Кем хочу стать?  А я кем буду?</a:t>
            </a:r>
            <a:br>
              <a:rPr lang="ru-RU" b="1" cap="all" dirty="0">
                <a:solidFill>
                  <a:srgbClr val="0070C0"/>
                </a:solidFill>
                <a:latin typeface="Corbel" panose="020B0503020204020204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профессии важны,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 профессии нужны.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Ведь профессий, друг мой, много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Выбирай свою дорогу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Всегда к знаниям стремись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Хорошенько ты учись.</a:t>
            </a:r>
            <a:br>
              <a:rPr lang="ru-RU" sz="31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3100" b="1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DA0A1E1-F371-4D16-AF5C-25BCA7007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63624" y="2513119"/>
            <a:ext cx="5078408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83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m_stat">
            <a:hlinkClick r:id="" action="ppaction://media"/>
            <a:extLst>
              <a:ext uri="{FF2B5EF4-FFF2-40B4-BE49-F238E27FC236}">
                <a16:creationId xmlns:a16="http://schemas.microsoft.com/office/drawing/2014/main" id="{BDCD3A02-061B-47D4-BD86-BDDE17DE8C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259" y="298383"/>
            <a:ext cx="11550315" cy="628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8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AC92B08-DE1C-4655-85CD-FB7C55437C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F5E0AD-1D67-4250-8D50-E7FC6D32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536" l="439" r="99479">
                        <a14:foregroundMark x1="21744" y1="34536" x2="21744" y2="34536"/>
                        <a14:foregroundMark x1="44749" y1="79036" x2="44749" y2="79036"/>
                        <a14:foregroundMark x1="47546" y1="81750" x2="47546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935" y="3975232"/>
            <a:ext cx="2760287" cy="211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84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0C41E8-5A6E-436E-80B1-7D6EE8AD5C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5322" y="546676"/>
            <a:ext cx="7189365" cy="1392572"/>
          </a:xfrm>
        </p:spPr>
        <p:txBody>
          <a:bodyPr>
            <a:normAutofit/>
          </a:bodyPr>
          <a:lstStyle/>
          <a:p>
            <a:r>
              <a:rPr lang="ru-RU" sz="4400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4400" b="1" dirty="0">
                <a:solidFill>
                  <a:schemeClr val="bg1"/>
                </a:solidFill>
              </a:rPr>
              <a:t>Конкурс       </a:t>
            </a:r>
            <a:r>
              <a:rPr lang="ru-RU" sz="4400" b="1" dirty="0">
                <a:solidFill>
                  <a:srgbClr val="0070C0"/>
                </a:solidFill>
              </a:rPr>
              <a:t>«Приветствие команд»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E67A2-CE5B-4A89-9897-2EA370126F04}"/>
              </a:ext>
            </a:extLst>
          </p:cNvPr>
          <p:cNvSpPr txBox="1"/>
          <p:nvPr/>
        </p:nvSpPr>
        <p:spPr>
          <a:xfrm>
            <a:off x="2231472" y="2140011"/>
            <a:ext cx="2692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«Мастера»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9DBFE7-C5E7-4234-AB41-DA0235683CD4}"/>
              </a:ext>
            </a:extLst>
          </p:cNvPr>
          <p:cNvSpPr txBox="1"/>
          <p:nvPr/>
        </p:nvSpPr>
        <p:spPr>
          <a:xfrm>
            <a:off x="7066326" y="2157607"/>
            <a:ext cx="2894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</a:rPr>
              <a:t>«Умельцы»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4931F7-C617-4245-BF2A-A378443D96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92" y="2960539"/>
            <a:ext cx="3577156" cy="3237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47000A-7B6E-40C8-AA9F-9684C71A9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55" y="2960539"/>
            <a:ext cx="3577156" cy="323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78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6E4593-78DE-4B98-A5E2-2B4FB79F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355" y="1140344"/>
            <a:ext cx="8523214" cy="5388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9BD8EE-F1A5-4D98-84C6-DB2C5980C955}"/>
              </a:ext>
            </a:extLst>
          </p:cNvPr>
          <p:cNvSpPr txBox="1"/>
          <p:nvPr/>
        </p:nvSpPr>
        <p:spPr>
          <a:xfrm>
            <a:off x="2399252" y="401680"/>
            <a:ext cx="814571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600" b="1" dirty="0">
                <a:solidFill>
                  <a:srgbClr val="0070C0"/>
                </a:solidFill>
              </a:rPr>
              <a:t> КОНКУРС «РЕШИ КРОССВОРД»</a:t>
            </a:r>
          </a:p>
          <a:p>
            <a:endParaRPr lang="ru-RU" sz="3600" b="1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8187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FE42A-E945-4116-9868-F3C7DFE2A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047" y="627529"/>
            <a:ext cx="9875520" cy="13563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3</a:t>
            </a:r>
            <a:r>
              <a:rPr lang="ru-RU" sz="4400" b="1" dirty="0">
                <a:solidFill>
                  <a:srgbClr val="0070C0"/>
                </a:solidFill>
              </a:rPr>
              <a:t> КОНКУРС 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sz="4400" b="1" dirty="0">
                <a:solidFill>
                  <a:srgbClr val="0070C0"/>
                </a:solidFill>
              </a:rPr>
              <a:t>     «СОБЕРИ ПОСЛОВИЦЫ»</a:t>
            </a:r>
            <a:br>
              <a:rPr lang="ru-RU" sz="44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0B9757-9EBD-4496-875E-234C90721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" contrast="-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212" y="377895"/>
            <a:ext cx="2407023" cy="17005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Объект 6">
            <a:extLst>
              <a:ext uri="{FF2B5EF4-FFF2-40B4-BE49-F238E27FC236}">
                <a16:creationId xmlns:a16="http://schemas.microsoft.com/office/drawing/2014/main" id="{71E72146-0596-4238-ADB9-716931F2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24386" y="2188900"/>
            <a:ext cx="5768164" cy="4248535"/>
          </a:xfrm>
          <a:solidFill>
            <a:schemeClr val="accent1"/>
          </a:solidFill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а работа найдётся.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тому без дела не сидится.</a:t>
            </a:r>
          </a:p>
          <a:p>
            <a:pPr marL="0" indent="0">
              <a:lnSpc>
                <a:spcPct val="13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того люди чтут.</a:t>
            </a:r>
          </a:p>
          <a:p>
            <a:pPr marL="45720" indent="0"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чьи руки в работе.</a:t>
            </a:r>
          </a:p>
          <a:p>
            <a:pPr marL="45720" indent="0"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а делом не ленись.</a:t>
            </a:r>
          </a:p>
          <a:p>
            <a:pPr marL="45720" indent="0">
              <a:buNone/>
            </a:pPr>
            <a:r>
              <a:rPr lang="ru-RU" sz="7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только небо коптить.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5AF452-2044-4123-A349-080505705B63}"/>
              </a:ext>
            </a:extLst>
          </p:cNvPr>
          <p:cNvSpPr txBox="1"/>
          <p:nvPr/>
        </p:nvSpPr>
        <p:spPr>
          <a:xfrm>
            <a:off x="499449" y="2188900"/>
            <a:ext cx="5424937" cy="424853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Кто любит труд,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Без дела жить,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Языком не торопись,                          </a:t>
            </a:r>
            <a:endParaRPr lang="ru-R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Кто любит трудиться,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Тот человек в почёте,                    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Была бы охота,                         </a:t>
            </a:r>
            <a:endParaRPr lang="ru-RU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47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36888-57D4-49D1-8649-3761D1A88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</a:rPr>
              <a:t>  КОНКУРС для болельщиков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sz="4400" b="1" dirty="0">
                <a:solidFill>
                  <a:srgbClr val="0070C0"/>
                </a:solidFill>
              </a:rPr>
              <a:t>   «Удвой своё внимание»</a:t>
            </a:r>
            <a:br>
              <a:rPr lang="ru-RU" sz="4400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27C49D-425C-4F10-99D5-CC8F59433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385" y="2057400"/>
            <a:ext cx="4754880" cy="4023360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1.Чёрный весь, как будто грач,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С нашей крыши лезет … . </a:t>
            </a:r>
          </a:p>
          <a:p>
            <a:pPr marL="4572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(трубочист)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2. Булки нам и калачи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Каждый день пекут … 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(пекари)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3. Варит кашу и бульон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Добрый, толстый … 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(повар)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4. Арий, опер сочинитель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Называется … .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(композитор)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5. На заводе по три смены</a:t>
            </a: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У станков стоят … .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(рабочие)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6347626-327C-48E2-B596-07A5E0A39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6736" y="2057400"/>
            <a:ext cx="4754880" cy="4023360"/>
          </a:xfrm>
          <a:solidFill>
            <a:schemeClr val="accent1"/>
          </a:solidFill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endParaRPr lang="ru-RU" sz="2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b="1" dirty="0">
                <a:solidFill>
                  <a:schemeClr val="tx1"/>
                </a:solidFill>
              </a:rPr>
              <a:t>.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Говорят про звуки парные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школе нам с тобой … 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(учителя)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7. Посадил уж сотни роз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городском саду … 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(садовник)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8. Дрессирует львов, собак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Храбрый, смелый наш … 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(укротитель)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9. Кто пасёт коров, овец?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Ну, конечно, … 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</a:rPr>
              <a:t> 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</a:t>
            </a:r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(пастух)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10. Складки, карманы и ровненький кант –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Платье красивое сшил … 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                                </a:t>
            </a:r>
            <a:r>
              <a:rPr lang="ru-RU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(портной)</a:t>
            </a:r>
          </a:p>
          <a:p>
            <a:pPr lvl="6"/>
            <a:r>
              <a:rPr lang="ru-RU" dirty="0"/>
              <a:t>тобой … .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D5AB6C-B880-4FA7-B9F8-1E6DCC0B68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saturation sat="200000"/>
                    </a14:imgEffect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0" y="249408"/>
            <a:ext cx="1815492" cy="18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2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E601EAA7-E201-43C9-AB8F-0C5BCC0FD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708128"/>
            <a:ext cx="9966960" cy="652809"/>
          </a:xfrm>
        </p:spPr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0070C0"/>
                </a:solidFill>
              </a:rPr>
              <a:t> </a:t>
            </a:r>
            <a:r>
              <a:rPr lang="ru-RU" sz="4400" b="1" dirty="0">
                <a:solidFill>
                  <a:srgbClr val="0070C0"/>
                </a:solidFill>
              </a:rPr>
              <a:t>КОНКУРС «СОБЕРИ ПОСЛОВИЦЫ»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EF680C-AE8F-4EB0-AB7E-90C1FB4598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349" y="1596217"/>
            <a:ext cx="10555175" cy="4812972"/>
          </a:xfrm>
          <a:solidFill>
            <a:schemeClr val="accent1"/>
          </a:solidFill>
        </p:spPr>
        <p:txBody>
          <a:bodyPr>
            <a:normAutofit fontScale="25000" lnSpcReduction="20000"/>
          </a:bodyPr>
          <a:lstStyle/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любит труд, того люди чтут.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 дела жить, только небо коптить.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Языком не торопись, а делом не ленись.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Кто любит трудиться, тому без дела не сидится.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Тот человек в почёте, чьи руки в работе.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Aft>
                <a:spcPts val="600"/>
              </a:spcAft>
            </a:pPr>
            <a:r>
              <a:rPr lang="ru-RU" sz="1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Была бы охота, а работа найдётся.</a:t>
            </a:r>
            <a:endParaRPr lang="ru-RU" sz="1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0526E3-B1EC-42B7-9FB2-41D445C28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2257" y="1778466"/>
            <a:ext cx="2341302" cy="222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68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22BC6D-AEF3-4AB0-91D3-13A42A472C4D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4</a:t>
            </a:r>
            <a:r>
              <a:rPr lang="ru-RU" sz="4400" b="1" dirty="0">
                <a:solidFill>
                  <a:srgbClr val="0070C0"/>
                </a:solidFill>
              </a:rPr>
              <a:t> КОНКУРС 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sz="4400" b="1" dirty="0">
                <a:solidFill>
                  <a:srgbClr val="0070C0"/>
                </a:solidFill>
              </a:rPr>
              <a:t>                    «Угадай профессию»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8ECAF5-DDAA-400F-B0F8-9BA5C170A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758" y="1791124"/>
            <a:ext cx="2452509" cy="245250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6B24B-EDBC-4036-AAD7-2F2B1E18B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0" y="1965960"/>
            <a:ext cx="1587352" cy="19788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F30802-0E96-4B84-A4EF-B84B8100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127" y="2074665"/>
            <a:ext cx="1666447" cy="18884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1FA386-743D-4D54-8DC0-24838246F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4000"/>
                    </a14:imgEffect>
                    <a14:imgEffect>
                      <a14:brightnessContrast bright="7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67" y="2074665"/>
            <a:ext cx="1885426" cy="18854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D043A-EACC-4F12-99BF-AD1C45CD2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2" y="4221235"/>
            <a:ext cx="2140358" cy="17964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2888D71-DD93-4BBF-9CDE-3514E549C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436" y="4233214"/>
            <a:ext cx="1454138" cy="18884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89ACB28-5B82-4D81-BD5B-5621DAECC8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239" y="4221834"/>
            <a:ext cx="1994483" cy="19522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B9FAD5-1952-428F-A950-669A563F39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280" y="4233214"/>
            <a:ext cx="1194316" cy="19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3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0176C-A1B7-47B1-BE44-F22AA64C1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376" y="10427"/>
            <a:ext cx="10436435" cy="1356360"/>
          </a:xfrm>
        </p:spPr>
        <p:txBody>
          <a:bodyPr/>
          <a:lstStyle/>
          <a:p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5</a:t>
            </a:r>
            <a:r>
              <a:rPr lang="ru-RU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cap="all" dirty="0">
                <a:solidFill>
                  <a:srgbClr val="FFFFFF"/>
                </a:solidFill>
                <a:latin typeface="Corbel" panose="020B0503020204020204"/>
              </a:rPr>
              <a:t>К</a:t>
            </a: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онкурс </a:t>
            </a: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«кто так говорит?»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4DD306-8DD1-45DF-B7E8-D9A1AAEDE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76" y="1098959"/>
            <a:ext cx="10349248" cy="5545122"/>
          </a:xfrm>
        </p:spPr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«Какой зуб вас беспокоит?»                                                         «Большое спасибо за покупку»</a:t>
            </a:r>
          </a:p>
          <a:p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5720" indent="0">
              <a:spcBef>
                <a:spcPts val="1200"/>
              </a:spcBef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«Вам посылка, распишитесь»                                                   «В мою сеть попало много рыбы» </a:t>
            </a:r>
          </a:p>
          <a:p>
            <a:endParaRPr lang="ru-RU" sz="11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1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sz="9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«Тема урока «Разделительный мягкий знак»                  «Присаживайтесь, как будем стричься?» </a:t>
            </a:r>
          </a:p>
          <a:p>
            <a:endParaRPr lang="ru-RU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19284F2-5D23-4094-BB77-D448B13C2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871" y="1580286"/>
            <a:ext cx="1317072" cy="12450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78CC90-1BFC-4C49-909F-4EDC9FD7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51" y="1553457"/>
            <a:ext cx="1310436" cy="12450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B29C0A1-126F-40C4-BDEA-7E374FA994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0" r="8036"/>
          <a:stretch/>
        </p:blipFill>
        <p:spPr>
          <a:xfrm>
            <a:off x="2125947" y="3343033"/>
            <a:ext cx="1317071" cy="128181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2902D61-FA18-48DC-83FB-D4ACECF55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7427" y="3343033"/>
            <a:ext cx="1356360" cy="135636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D488C70-8B9E-470D-BE36-0A64FF745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947" y="5223096"/>
            <a:ext cx="1317071" cy="140019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8481D2E-9BFD-41CB-94B9-E97FE05B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" b="98438" l="964" r="100000">
                        <a14:foregroundMark x1="91687" y1="23535" x2="91687" y2="23535"/>
                        <a14:foregroundMark x1="61687" y1="86719" x2="61687" y2="86719"/>
                        <a14:foregroundMark x1="36867" y1="95020" x2="36867" y2="95020"/>
                        <a14:foregroundMark x1="58795" y1="95020" x2="58795" y2="95020"/>
                        <a14:foregroundMark x1="53614" y1="94336" x2="53614" y2="94336"/>
                        <a14:foregroundMark x1="81446" y1="24902" x2="81446" y2="24902"/>
                        <a14:foregroundMark x1="36145" y1="49609" x2="36145" y2="49609"/>
                      </a14:backgroundRemoval>
                    </a14:imgEffect>
                    <a14:imgEffect>
                      <a14:sharpenSoften amount="-2000"/>
                    </a14:imgEffect>
                    <a14:imgEffect>
                      <a14:brightnessContrast bright="-20000" contras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40" y="5243888"/>
            <a:ext cx="1317071" cy="140019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95396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D4CA9-BEA8-49A1-B0DC-7CE1E34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85" y="445970"/>
            <a:ext cx="11646569" cy="10266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4400" b="1" dirty="0">
                <a:solidFill>
                  <a:srgbClr val="0070C0"/>
                </a:solidFill>
              </a:rPr>
              <a:t> КОНКУРС </a:t>
            </a:r>
            <a:br>
              <a:rPr lang="ru-RU" sz="4400" b="1" dirty="0">
                <a:solidFill>
                  <a:srgbClr val="0070C0"/>
                </a:solidFill>
              </a:rPr>
            </a:br>
            <a:r>
              <a:rPr lang="ru-RU" sz="4400" b="1" dirty="0">
                <a:solidFill>
                  <a:srgbClr val="0070C0"/>
                </a:solidFill>
              </a:rPr>
              <a:t>«Отгадай профессию по инструментам»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CF6575-9447-47AF-A501-04EA0E702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275"/>
          <a:stretch/>
        </p:blipFill>
        <p:spPr>
          <a:xfrm>
            <a:off x="8542095" y="4052121"/>
            <a:ext cx="2870260" cy="21945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5EDCCC-1F1F-4637-A6EB-968322833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5" y="1699861"/>
            <a:ext cx="2887580" cy="19292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5665A1-CE6F-4B48-86C9-4AE60BFECFA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0645" y="1715144"/>
            <a:ext cx="3375069" cy="19292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758D9B-F716-4D30-9F87-2BC7D863D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987" y="1699862"/>
            <a:ext cx="3453675" cy="20462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E9554D-5FE3-4811-96DF-A3308C400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46" y="4052120"/>
            <a:ext cx="2964530" cy="20984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E694F5-2CBA-4BCD-ABE2-A896BA421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18" y="4052120"/>
            <a:ext cx="3158843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0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734</TotalTime>
  <Words>550</Words>
  <Application>Microsoft Office PowerPoint</Application>
  <PresentationFormat>Широкоэкранный</PresentationFormat>
  <Paragraphs>94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Corbel</vt:lpstr>
      <vt:lpstr>Times New Roman</vt:lpstr>
      <vt:lpstr>Базис</vt:lpstr>
      <vt:lpstr>Презентация PowerPoint</vt:lpstr>
      <vt:lpstr>1 Конкурс       «Приветствие команд»</vt:lpstr>
      <vt:lpstr>Презентация PowerPoint</vt:lpstr>
      <vt:lpstr>               3 КОНКУРС       «СОБЕРИ ПОСЛОВИЦЫ» </vt:lpstr>
      <vt:lpstr>  КОНКУРС для болельщиков    «Удвой своё внимание» </vt:lpstr>
      <vt:lpstr> КОНКУРС «СОБЕРИ ПОСЛОВИЦЫ»</vt:lpstr>
      <vt:lpstr>                        4 КОНКУРС                      «Угадай профессию»</vt:lpstr>
      <vt:lpstr>         5 Конкурс «кто так говорит?»</vt:lpstr>
      <vt:lpstr>6 КОНКУРС  «Отгадай профессию по инструментам»</vt:lpstr>
      <vt:lpstr>7 КОНКУРС  «СТАРЫЕ И НОВЫЕ ПРОФЕССИИ»</vt:lpstr>
      <vt:lpstr>Презентация PowerPoint</vt:lpstr>
      <vt:lpstr>Презентация PowerPoint</vt:lpstr>
      <vt:lpstr>Сценка       «Лень, работа, федот и пол-федота»</vt:lpstr>
      <vt:lpstr>                                                  Кем хочу стать?  А я кем буду?       Все профессии важны, Все профессии нужны. Ведь профессий, друг мой, много Выбирай свою дорогу Всегда к знаниям стремись Хорошенько ты учись. 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27</cp:revision>
  <dcterms:created xsi:type="dcterms:W3CDTF">2025-01-22T10:24:23Z</dcterms:created>
  <dcterms:modified xsi:type="dcterms:W3CDTF">2025-01-25T17:36:50Z</dcterms:modified>
</cp:coreProperties>
</file>