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338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6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282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28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48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2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53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85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65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96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87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620688"/>
            <a:ext cx="5760640" cy="3096344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С.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Пушкин</a:t>
            </a:r>
            <a:b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Образы природы в стихотворениях А.С. Пушкина « Зимний вечер» и «Зимнее утро»</a:t>
            </a:r>
            <a:b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1225" y="3769786"/>
            <a:ext cx="6984776" cy="1388165"/>
          </a:xfrm>
        </p:spPr>
        <p:txBody>
          <a:bodyPr>
            <a:no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B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B\Desktop\arina1_1429557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B\Desktop\1f6f9386f36e7d4610289b5513debc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28" y="0"/>
            <a:ext cx="909437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B\Desktop\Зимний вечер. Пушкин А.С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636"/>
            <a:ext cx="9144000" cy="692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B\Desktop\909509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35"/>
            <a:ext cx="9144000" cy="6868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B\Desktop\40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B\Desktop\Zimnee_utro_M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6652"/>
            <a:ext cx="8424936" cy="6228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B\Desktop\зимнее утро пушк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B\Desktop\зимнее утр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2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B\Desktop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B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B\Desktop\Zimniy_vecher_M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5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14</TotalTime>
  <Words>6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Corbel</vt:lpstr>
      <vt:lpstr>Times New Roman</vt:lpstr>
      <vt:lpstr>Базис</vt:lpstr>
      <vt:lpstr>А. С. Пушкин Образы природы в стихотворениях А.С. Пушкина « Зимний вечер» и «Зимнее утро»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 С. Пушкин</dc:title>
  <dc:creator>PB</dc:creator>
  <cp:lastModifiedBy>Microsoft</cp:lastModifiedBy>
  <cp:revision>5</cp:revision>
  <dcterms:created xsi:type="dcterms:W3CDTF">2018-10-22T15:22:33Z</dcterms:created>
  <dcterms:modified xsi:type="dcterms:W3CDTF">2025-10-16T14:02:03Z</dcterms:modified>
</cp:coreProperties>
</file>