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smtClean="0">
                <a:solidFill>
                  <a:srgbClr val="FF0000"/>
                </a:solidFill>
              </a:rPr>
              <a:t>Хлеб всему голова</a:t>
            </a:r>
            <a:r>
              <a:rPr lang="ru-RU" b="1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3116"/>
            <a:ext cx="7500990" cy="4000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ello_html_2dcc376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90737"/>
            <a:ext cx="7500990" cy="405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Форма для хлеба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b1f5d1f40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834356"/>
            <a:ext cx="7643866" cy="44521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Хлебовозка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7715304" cy="44291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Вспаханное поле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-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00200"/>
            <a:ext cx="7715304" cy="48291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Появившиеся всходы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novoe_foto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7929618" cy="47149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Созревшее пшеничное поле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65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7715304" cy="471490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Зерно ссыпается в кузов грузовика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350px-Agriculture_in_Volgograd_Oblast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1285860"/>
            <a:ext cx="4143403" cy="2571768"/>
          </a:xfrm>
        </p:spPr>
      </p:pic>
      <p:pic>
        <p:nvPicPr>
          <p:cNvPr id="5" name="Содержимое 3" descr="212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929066"/>
            <a:ext cx="368617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Элеватор с зерном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Содержимое 11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7929618" cy="47149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Мельница, мука</a:t>
            </a:r>
            <a:endParaRPr lang="ru-RU" dirty="0"/>
          </a:p>
        </p:txBody>
      </p:sp>
      <p:pic>
        <p:nvPicPr>
          <p:cNvPr id="4" name="Содержимое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3286124"/>
            <a:ext cx="3500462" cy="3000396"/>
          </a:xfrm>
        </p:spPr>
      </p:pic>
      <p:pic>
        <p:nvPicPr>
          <p:cNvPr id="5" name="Содержимое 3" descr="ef4167444ffa8b8eb6ff29ee019260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00174"/>
            <a:ext cx="4071966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Муковозы</a:t>
            </a:r>
            <a:endParaRPr lang="ru-RU" dirty="0"/>
          </a:p>
        </p:txBody>
      </p:sp>
      <p:pic>
        <p:nvPicPr>
          <p:cNvPr id="6" name="Содержимое 5" descr="DSC039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2946"/>
            <a:ext cx="8229600" cy="46335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Тестомешалки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78128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7572427" cy="468632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25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«Хлеб всему голова»</vt:lpstr>
      <vt:lpstr>Вспаханное поле</vt:lpstr>
      <vt:lpstr>Появившиеся всходы</vt:lpstr>
      <vt:lpstr>Созревшее пшеничное поле</vt:lpstr>
      <vt:lpstr>Зерно ссыпается в кузов грузовика</vt:lpstr>
      <vt:lpstr>Элеватор с зерном</vt:lpstr>
      <vt:lpstr>Мельница, мука</vt:lpstr>
      <vt:lpstr>Муковозы</vt:lpstr>
      <vt:lpstr>Тестомешалки</vt:lpstr>
      <vt:lpstr>Форма для хлеба</vt:lpstr>
      <vt:lpstr>Хлебовозка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«Хлеб всему голова»</dc:title>
  <dc:creator>User</dc:creator>
  <cp:lastModifiedBy>shaxter</cp:lastModifiedBy>
  <cp:revision>11</cp:revision>
  <dcterms:created xsi:type="dcterms:W3CDTF">2021-01-26T12:43:39Z</dcterms:created>
  <dcterms:modified xsi:type="dcterms:W3CDTF">2021-02-03T07:12:17Z</dcterms:modified>
</cp:coreProperties>
</file>