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62" r:id="rId9"/>
    <p:sldId id="263" r:id="rId10"/>
    <p:sldId id="270" r:id="rId11"/>
    <p:sldId id="264" r:id="rId12"/>
    <p:sldId id="268" r:id="rId13"/>
    <p:sldId id="269" r:id="rId14"/>
    <p:sldId id="271" r:id="rId15"/>
    <p:sldId id="272" r:id="rId16"/>
    <p:sldId id="265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CAB1C9B-4C4C-4DDD-B7AE-ACBC4FDC1E0D}">
          <p14:sldIdLst>
            <p14:sldId id="256"/>
            <p14:sldId id="257"/>
            <p14:sldId id="258"/>
            <p14:sldId id="273"/>
            <p14:sldId id="259"/>
            <p14:sldId id="260"/>
            <p14:sldId id="261"/>
            <p14:sldId id="262"/>
            <p14:sldId id="263"/>
            <p14:sldId id="270"/>
            <p14:sldId id="264"/>
            <p14:sldId id="268"/>
            <p14:sldId id="269"/>
            <p14:sldId id="271"/>
            <p14:sldId id="272"/>
            <p14:sldId id="265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ru.wikipedia.org/wiki/Stepi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tepik.org/catalog" TargetMode="Externa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yandex.ru/yaintern/olympiads/kruzho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codeforce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leetcode.com/problemset/all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siriusolymp.ru/school2024/archiv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stepik.org/course/64454/promo" TargetMode="External"/><Relationship Id="rId13" Type="http://schemas.openxmlformats.org/officeDocument/2006/relationships/hyperlink" Target="https://codeforces.com/" TargetMode="External"/><Relationship Id="rId3" Type="http://schemas.openxmlformats.org/officeDocument/2006/relationships/hyperlink" Target="https://education.tbank.ru/school/basic/programming/" TargetMode="External"/><Relationship Id="rId7" Type="http://schemas.openxmlformats.org/officeDocument/2006/relationships/hyperlink" Target="https://acm.timus.ru/problem.aspx?space=1" TargetMode="External"/><Relationship Id="rId12" Type="http://schemas.openxmlformats.org/officeDocument/2006/relationships/hyperlink" Target="https://education.tbank.ru/school/generation/algo" TargetMode="External"/><Relationship Id="rId2" Type="http://schemas.openxmlformats.org/officeDocument/2006/relationships/hyperlink" Target="https://informatics.msk.ru/" TargetMode="External"/><Relationship Id="rId16" Type="http://schemas.openxmlformats.org/officeDocument/2006/relationships/hyperlink" Target="https://siriusolymp.ru/school2024/archiv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algorithmica.org/" TargetMode="External"/><Relationship Id="rId11" Type="http://schemas.openxmlformats.org/officeDocument/2006/relationships/hyperlink" Target="https://education.tbank.ru/school/generation/algo/" TargetMode="External"/><Relationship Id="rId5" Type="http://schemas.openxmlformats.org/officeDocument/2006/relationships/hyperlink" Target="http://e-maxx.ru/algo/" TargetMode="External"/><Relationship Id="rId15" Type="http://schemas.openxmlformats.org/officeDocument/2006/relationships/hyperlink" Target="https://leetcode.com/problemset" TargetMode="External"/><Relationship Id="rId10" Type="http://schemas.openxmlformats.org/officeDocument/2006/relationships/hyperlink" Target="https://yandex.ru/yaintern/olympiads/kruzhok" TargetMode="External"/><Relationship Id="rId4" Type="http://schemas.openxmlformats.org/officeDocument/2006/relationships/hyperlink" Target="https://education.tbank.ru/school/basic/programming" TargetMode="External"/><Relationship Id="rId9" Type="http://schemas.openxmlformats.org/officeDocument/2006/relationships/hyperlink" Target="https://stepik.org/catalog" TargetMode="External"/><Relationship Id="rId14" Type="http://schemas.openxmlformats.org/officeDocument/2006/relationships/hyperlink" Target="https://leetcode.com/problemset/all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t.me/t_obrazovanie?internal_source=tj_short_competitive-programming_any-page_teleg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atics.msk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ducation.tbank.ru/school/basic/programmin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e-maxx.ru/algo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ru.algorithmica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cm.timus.ru/problem.aspx?space=1#=214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stepik.org/course/64454/prom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Решение олимпиадных задач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Обзор сервисов для подготовки к олимпиаде по информатике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4008" y="332656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ГБОУ ЛНР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Антрацитовская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средняя школа №2 им.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К.В.Младших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информатики</a:t>
            </a:r>
          </a:p>
          <a:p>
            <a:pPr algn="ctr"/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Гетьманова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Анастасия Владимировна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606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332656"/>
            <a:ext cx="1728310" cy="81716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Stepik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2200" y="785642"/>
            <a:ext cx="2232248" cy="5091630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Stepik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российская образовательная платформа и конструктор онлайн-курсов. Основана в 2013 году.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Целевые аудитории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школьники (в основном курсы по подготовке к ЕГЭ), студенты, начинающие специалисты. </a:t>
            </a:r>
            <a:r>
              <a:rPr lang="ru-RU" dirty="0">
                <a:hlinkClick r:id="rId2"/>
              </a:rPr>
              <a:t/>
            </a:r>
            <a:br>
              <a:rPr lang="ru-RU" dirty="0">
                <a:hlinkClick r:id="rId2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4588818" cy="4124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416" y="2734520"/>
            <a:ext cx="2319908" cy="3052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515719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Есть платные занятия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5931865"/>
            <a:ext cx="3132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stepik.org/catalog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7399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5040561" cy="144016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hlinkClick r:id="rId2"/>
              </a:rPr>
              <a:t>Олимпиадное программирование для </a:t>
            </a:r>
            <a:r>
              <a:rPr lang="ru-RU" b="1" dirty="0" smtClean="0">
                <a:hlinkClick r:id="rId2"/>
              </a:rPr>
              <a:t>школьников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6096" y="764704"/>
            <a:ext cx="3168352" cy="3312368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Задания от «Яндекса» пригодятся и тем, кто только делает первые шаги в программировании, и тем, кто уже немного освоился, — вступительный тест поможет определить уровень и группу. Например, в самой продвинутой занимаются только старшеклассники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4113147" cy="327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43979"/>
            <a:ext cx="2304255" cy="231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608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3312368" cy="792088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hlinkClick r:id="rId2"/>
              </a:rPr>
              <a:t>Codeforces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136904" cy="1224136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 платформе можно принять участие в онлайн-состязаниях — в том числе с денежными призами. Также доступен архив с заданиями прошедших соревнований и разборами решений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060848"/>
            <a:ext cx="4473659" cy="337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31302"/>
            <a:ext cx="3830956" cy="299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638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2808430" cy="792088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hlinkClick r:id="rId2"/>
              </a:rPr>
              <a:t>LeetCode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1" y="1268760"/>
            <a:ext cx="2987278" cy="4752528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Задачи по программированию. Подбирать их можно по темам и уровню сложности. Есть подсказки, автоматическая проверка решений и обсуждение. Доступны почти все популярные языки — от С++ до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Ruby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38" y="1628800"/>
            <a:ext cx="5065120" cy="413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264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521" y="692696"/>
            <a:ext cx="7128910" cy="16092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Архив всероссийской олимпиады школьников «Сириус»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6021288"/>
            <a:ext cx="6120680" cy="360040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siriusolymp.ru/school2024/archive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44824"/>
            <a:ext cx="3882384" cy="370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60" y="2636912"/>
            <a:ext cx="3188033" cy="2729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587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511" y="1484784"/>
            <a:ext cx="5621497" cy="377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88696" y="620688"/>
            <a:ext cx="3576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Сириус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9992" y="5331753"/>
            <a:ext cx="3939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это онлайн-школа дополнительного образования.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555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3528510" cy="817160"/>
          </a:xfrm>
        </p:spPr>
        <p:txBody>
          <a:bodyPr/>
          <a:lstStyle/>
          <a:p>
            <a:r>
              <a:rPr lang="ru-RU" dirty="0" smtClean="0"/>
              <a:t>Ссылки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340768"/>
            <a:ext cx="6777317" cy="4824536"/>
          </a:xfrm>
        </p:spPr>
        <p:txBody>
          <a:bodyPr>
            <a:normAutofit fontScale="92500"/>
          </a:bodyPr>
          <a:lstStyle/>
          <a:p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Информатикс</a:t>
            </a: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informatics</a:t>
            </a:r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600" b="1" u="sng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msk</a:t>
            </a:r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600" b="1" u="sng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endParaRPr lang="ru-RU" sz="1600" u="sng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Информатика </a:t>
            </a:r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решает</a:t>
            </a:r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</a:t>
            </a:r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education</a:t>
            </a:r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600" b="1" u="sng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tbank</a:t>
            </a:r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600" b="1" u="sng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ru</a:t>
            </a:r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en-US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school</a:t>
            </a:r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en-US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basic</a:t>
            </a:r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en-US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programming</a:t>
            </a:r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u="sng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Maximal</a:t>
            </a: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http://e-maxx.ru/algo/</a:t>
            </a:r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u="sng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A</a:t>
            </a:r>
            <a:r>
              <a:rPr lang="ru-RU" sz="1600" b="1" u="sng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лгоритмика</a:t>
            </a:r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https://ru.algorithmica.org</a:t>
            </a:r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u="sng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u="sng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Timus</a:t>
            </a:r>
            <a:r>
              <a:rPr lang="en-US" sz="1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 </a:t>
            </a:r>
            <a:r>
              <a:rPr lang="en-US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Online Judge</a:t>
            </a:r>
            <a:r>
              <a:rPr lang="en-US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https://acm.timus.ru/problem.aspx?space=1#=2147</a:t>
            </a:r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u="sng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Быстрый </a:t>
            </a:r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старт в спортивное программирование</a:t>
            </a:r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https</a:t>
            </a:r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://</a:t>
            </a:r>
            <a:r>
              <a:rPr lang="en-US" sz="1600" b="1" u="sng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stepik</a:t>
            </a:r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.</a:t>
            </a:r>
            <a:r>
              <a:rPr lang="en-US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org</a:t>
            </a:r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/</a:t>
            </a:r>
            <a:r>
              <a:rPr lang="en-US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course</a:t>
            </a:r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/64454/</a:t>
            </a:r>
            <a:r>
              <a:rPr lang="en-US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promo</a:t>
            </a:r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u="sng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u="sng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Stepik</a:t>
            </a:r>
            <a:r>
              <a:rPr lang="ru-RU" sz="1600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https</a:t>
            </a:r>
            <a:r>
              <a:rPr lang="en-US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://</a:t>
            </a:r>
            <a:r>
              <a:rPr lang="en-US" sz="1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stepik.org/catalog</a:t>
            </a: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u="sng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Олимпиадное </a:t>
            </a:r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программирование для </a:t>
            </a: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школьников</a:t>
            </a:r>
            <a:r>
              <a:rPr lang="ru-RU" sz="1600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 </a:t>
            </a:r>
            <a:r>
              <a:rPr lang="en-US" sz="1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https</a:t>
            </a:r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://</a:t>
            </a:r>
            <a:r>
              <a:rPr lang="en-US" sz="1600" b="1" u="sng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yandex</a:t>
            </a:r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.</a:t>
            </a:r>
            <a:r>
              <a:rPr lang="en-US" sz="1600" b="1" u="sng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ru</a:t>
            </a:r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/</a:t>
            </a:r>
            <a:r>
              <a:rPr lang="en-US" sz="1600" b="1" u="sng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yaintern</a:t>
            </a:r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/</a:t>
            </a:r>
            <a:r>
              <a:rPr lang="en-US" sz="1600" b="1" u="sng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olympiads</a:t>
            </a:r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/</a:t>
            </a:r>
            <a:r>
              <a:rPr lang="en-US" sz="1600" b="1" u="sng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kruzhok</a:t>
            </a:r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u="sng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Алгоритмы </a:t>
            </a:r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и структуры данных</a:t>
            </a:r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https</a:t>
            </a:r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://</a:t>
            </a:r>
            <a:r>
              <a:rPr lang="en-US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education</a:t>
            </a:r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.</a:t>
            </a:r>
            <a:r>
              <a:rPr lang="en-US" sz="1600" b="1" u="sng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tbank</a:t>
            </a:r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.</a:t>
            </a:r>
            <a:r>
              <a:rPr lang="en-US" sz="1600" b="1" u="sng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ru</a:t>
            </a:r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/</a:t>
            </a:r>
            <a:r>
              <a:rPr lang="en-US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school</a:t>
            </a:r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/</a:t>
            </a:r>
            <a:r>
              <a:rPr lang="en-US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generation</a:t>
            </a:r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/</a:t>
            </a:r>
            <a:r>
              <a:rPr lang="en-US" sz="1600" b="1" u="sng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algo</a:t>
            </a:r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u="sng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u="sng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Codeforces</a:t>
            </a:r>
            <a:r>
              <a:rPr lang="en-US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https://codeforces.com</a:t>
            </a:r>
            <a:endParaRPr lang="ru-RU" sz="1600" u="sng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u="sng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LeetCode</a:t>
            </a:r>
            <a:r>
              <a:rPr lang="en-US" sz="1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https://leetcode.com/problemset</a:t>
            </a:r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u="sng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Архив всероссийской олимпиады школьников «Сириус</a:t>
            </a: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n-US" sz="1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6"/>
              </a:rPr>
              <a:t>https</a:t>
            </a:r>
            <a:r>
              <a:rPr lang="en-US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6"/>
              </a:rPr>
              <a:t>://siriusolymp.ru/school2024/archive</a:t>
            </a:r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u="sng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Сириус. Курсы </a:t>
            </a:r>
            <a:r>
              <a:rPr lang="en-US" sz="16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https://edu.sirius.online/#</a:t>
            </a:r>
            <a:endParaRPr lang="ru-RU" sz="1600" b="1" u="sng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endParaRPr lang="ru-RU" sz="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149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169399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Больше об олимпиадах и льготах при </a:t>
            </a:r>
            <a:r>
              <a:rPr lang="ru-RU" b="1" dirty="0" smtClean="0"/>
              <a:t>поступлении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</a:t>
            </a:r>
            <a:r>
              <a:rPr lang="ru-RU" dirty="0"/>
              <a:t> </a:t>
            </a:r>
            <a:r>
              <a:rPr lang="ru-RU" dirty="0" err="1"/>
              <a:t>телеграм</a:t>
            </a:r>
            <a:r>
              <a:rPr lang="ru-RU" dirty="0"/>
              <a:t>-канале. </a:t>
            </a:r>
            <a:r>
              <a:rPr lang="ru-RU" dirty="0" smtClean="0"/>
              <a:t>Информация про</a:t>
            </a:r>
            <a:r>
              <a:rPr lang="ru-RU" dirty="0"/>
              <a:t> продуктивную учебу, поступление в вуз, стипендии и стажировки</a:t>
            </a:r>
          </a:p>
          <a:p>
            <a:pPr marL="6858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t.me/t_obrazovanie?internal_source=tj_short_competitive-programming_any-page_telega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2381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1477968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</a:t>
            </a:r>
            <a:r>
              <a:rPr lang="ru-RU" dirty="0" smtClean="0"/>
              <a:t>писок </a:t>
            </a:r>
            <a:r>
              <a:rPr lang="ru-RU" dirty="0" smtClean="0"/>
              <a:t>полезных </a:t>
            </a:r>
            <a:br>
              <a:rPr lang="ru-RU" dirty="0" smtClean="0"/>
            </a:br>
            <a:r>
              <a:rPr lang="ru-RU" dirty="0" smtClean="0"/>
              <a:t>онлайн-ресурсов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14732" y="2348879"/>
            <a:ext cx="6840760" cy="3970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b="1" dirty="0"/>
              <a:t>Информатикс</a:t>
            </a:r>
            <a:r>
              <a:rPr lang="ru-RU" dirty="0"/>
              <a:t> 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/>
              <a:t>Информатика решает</a:t>
            </a:r>
            <a:r>
              <a:rPr lang="ru-RU" dirty="0"/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/>
              <a:t>Maximal</a:t>
            </a:r>
            <a:r>
              <a:rPr lang="ru-RU" dirty="0"/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/>
              <a:t>A</a:t>
            </a:r>
            <a:r>
              <a:rPr lang="ru-RU" b="1" dirty="0" err="1"/>
              <a:t>лгоритмика</a:t>
            </a:r>
            <a:r>
              <a:rPr lang="ru-RU" dirty="0"/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 err="1"/>
              <a:t>Timus</a:t>
            </a:r>
            <a:r>
              <a:rPr lang="en-US" b="1" dirty="0"/>
              <a:t> Online Judge</a:t>
            </a:r>
            <a:r>
              <a:rPr lang="en-US" dirty="0"/>
              <a:t>  </a:t>
            </a: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/>
              <a:t>Быстрый старт в спортивное </a:t>
            </a:r>
            <a:r>
              <a:rPr lang="ru-RU" b="1" dirty="0" smtClean="0"/>
              <a:t>программирование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 err="1" smtClean="0"/>
              <a:t>Stepik</a:t>
            </a: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/>
              <a:t>Олимпиадное программирование для школьников</a:t>
            </a:r>
            <a:r>
              <a:rPr lang="ru-RU" dirty="0"/>
              <a:t> 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 err="1" smtClean="0"/>
              <a:t>Codeforces</a:t>
            </a:r>
            <a:r>
              <a:rPr lang="en-US" dirty="0" smtClean="0"/>
              <a:t>  </a:t>
            </a: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 err="1"/>
              <a:t>LeetCode</a:t>
            </a:r>
            <a:r>
              <a:rPr lang="en-US" dirty="0"/>
              <a:t> 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Архив всероссийской олимпиады школьников «Сириус»</a:t>
            </a:r>
            <a:endParaRPr lang="ru-RU" dirty="0" smtClean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7513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908720"/>
            <a:ext cx="2592288" cy="4608512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 теории, к большинству задач дают подробный разбор, есть автоматическая проверка решений. Еще на сайте публикуют архив с задачами различных олимпиад, подборки курсов и сборов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5"/>
            <a:ext cx="4680520" cy="60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1038315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 </a:t>
            </a:r>
            <a:r>
              <a:rPr lang="ru-RU" sz="2800" b="1" dirty="0" err="1" smtClean="0">
                <a:hlinkClick r:id="rId3"/>
              </a:rPr>
              <a:t>Информатикс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190045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761286" cy="38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2736"/>
            <a:ext cx="4104456" cy="503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645023"/>
            <a:ext cx="3376912" cy="2839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266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757888"/>
          </a:xfrm>
        </p:spPr>
        <p:txBody>
          <a:bodyPr>
            <a:normAutofit/>
          </a:bodyPr>
          <a:lstStyle/>
          <a:p>
            <a:r>
              <a:rPr lang="ru-RU" b="1" dirty="0">
                <a:hlinkClick r:id="rId2"/>
              </a:rPr>
              <a:t>Информатика </a:t>
            </a:r>
            <a:r>
              <a:rPr lang="ru-RU" b="1" dirty="0" smtClean="0">
                <a:hlinkClick r:id="rId2"/>
              </a:rPr>
              <a:t>решает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84784"/>
            <a:ext cx="4320479" cy="2808311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Бесплатный курс по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Python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 7—11 классов от Т⁠-⁠Банка, открыт для всех. Теорию дают на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видеолекциях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знания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можно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сразу применить в тестах с автопроверкой. Занятиям советуют уделять два-три часа в неделю, доступ к урокам дают навсегда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504" y="1412776"/>
            <a:ext cx="3631973" cy="278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5904656" cy="2172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607" y="4237288"/>
            <a:ext cx="2077418" cy="228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630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3096462" cy="103318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hlinkClick r:id="rId2"/>
              </a:rPr>
              <a:t>Maximal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96752"/>
            <a:ext cx="7488832" cy="1366706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Статьи и книги про алгоритмы — от популярных до самых сложных и известных только в олимпиадной среде. Для каждого есть описание, примеры использования и реализация на С++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63457"/>
            <a:ext cx="6120680" cy="3942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494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836712"/>
            <a:ext cx="3600518" cy="117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hlinkClick r:id="rId2"/>
              </a:rPr>
              <a:t>A</a:t>
            </a:r>
            <a:r>
              <a:rPr lang="ru-RU" b="1" dirty="0" err="1">
                <a:hlinkClick r:id="rId2"/>
              </a:rPr>
              <a:t>лгоритмика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4320596" cy="1825428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Конспекты курсов по олимпиадной математике, алгоритмам и машинному обучению. Тем много — от сортировки пузырьком до дискретного метода Лагранжа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7735536" cy="3591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836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4896662" cy="1033184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hlinkClick r:id="rId2"/>
              </a:rPr>
              <a:t>Timus</a:t>
            </a:r>
            <a:r>
              <a:rPr lang="en-US" b="1" dirty="0">
                <a:hlinkClick r:id="rId2"/>
              </a:rPr>
              <a:t> Online Judge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4969" y="4149080"/>
            <a:ext cx="8181067" cy="213483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Архив задач с уральских чемпионатов и олимпиад по программированию с 1999 по 2020 год. Решение можно проверить прямо на сайте — что многие и делают, несмотря на то что заданиям не один десяток лет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69" y="1600950"/>
            <a:ext cx="8049479" cy="235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298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786" y="620688"/>
            <a:ext cx="7488950" cy="108012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hlinkClick r:id="rId2"/>
              </a:rPr>
              <a:t>Быстрый старт в спортивное </a:t>
            </a:r>
            <a:r>
              <a:rPr lang="ru-RU" b="1" dirty="0" smtClean="0">
                <a:hlinkClick r:id="rId2"/>
              </a:rPr>
              <a:t>программирование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88840"/>
            <a:ext cx="5241308" cy="329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1948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190</TotalTime>
  <Words>153</Words>
  <Application>Microsoft Office PowerPoint</Application>
  <PresentationFormat>Экран (4:3)</PresentationFormat>
  <Paragraphs>60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Остин</vt:lpstr>
      <vt:lpstr>Решение олимпиадных задач</vt:lpstr>
      <vt:lpstr>Список полезных  онлайн-ресурсов</vt:lpstr>
      <vt:lpstr>Много теории, к большинству задач дают подробный разбор, есть автоматическая проверка решений. Еще на сайте публикуют архив с задачами различных олимпиад, подборки курсов и сборов</vt:lpstr>
      <vt:lpstr>Презентация PowerPoint</vt:lpstr>
      <vt:lpstr>Информатика решает</vt:lpstr>
      <vt:lpstr>Maximal </vt:lpstr>
      <vt:lpstr>Aлгоритмика </vt:lpstr>
      <vt:lpstr>Timus Online Judge </vt:lpstr>
      <vt:lpstr>Быстрый старт в спортивное программирование</vt:lpstr>
      <vt:lpstr>Stepik</vt:lpstr>
      <vt:lpstr>Олимпиадное программирование для школьников</vt:lpstr>
      <vt:lpstr>Codeforces</vt:lpstr>
      <vt:lpstr>LeetCode</vt:lpstr>
      <vt:lpstr>Архив всероссийской олимпиады школьников «Сириус»</vt:lpstr>
      <vt:lpstr>Презентация PowerPoint</vt:lpstr>
      <vt:lpstr>Ссылки </vt:lpstr>
      <vt:lpstr>Больше об олимпиадах и льготах при поступлении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олимпиадных задач</dc:title>
  <dc:creator>Komp</dc:creator>
  <cp:lastModifiedBy>Komp</cp:lastModifiedBy>
  <cp:revision>14</cp:revision>
  <dcterms:created xsi:type="dcterms:W3CDTF">2025-09-22T08:02:42Z</dcterms:created>
  <dcterms:modified xsi:type="dcterms:W3CDTF">2025-09-24T05:20:01Z</dcterms:modified>
</cp:coreProperties>
</file>