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8.svg" ContentType="image/svg+xml"/>
  <Override PartName="/ppt/media/image20.svg" ContentType="image/svg+xml"/>
  <Override PartName="/ppt/media/image24.svg" ContentType="image/svg+xml"/>
  <Override PartName="/ppt/media/image4.svg" ContentType="image/svg+xml"/>
  <Override PartName="/ppt/media/image42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7"/>
  </p:handoutMasterIdLst>
  <p:sldIdLst>
    <p:sldId id="256" r:id="rId3"/>
    <p:sldId id="257" r:id="rId4"/>
    <p:sldId id="258" r:id="rId6"/>
    <p:sldId id="259" r:id="rId7"/>
    <p:sldId id="260" r:id="rId8"/>
    <p:sldId id="261" r:id="rId9"/>
    <p:sldId id="262" r:id="rId10"/>
    <p:sldId id="266" r:id="rId11"/>
    <p:sldId id="264" r:id="rId12"/>
    <p:sldId id="265" r:id="rId13"/>
    <p:sldId id="323" r:id="rId14"/>
    <p:sldId id="322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47A1"/>
    <a:srgbClr val="C8F3F6"/>
    <a:srgbClr val="CCF4F7"/>
    <a:srgbClr val="E0F6F9"/>
    <a:srgbClr val="A7F0F2"/>
    <a:srgbClr val="A7F856"/>
    <a:srgbClr val="BAF2F5"/>
    <a:srgbClr val="9FF0F1"/>
    <a:srgbClr val="A1F0F1"/>
    <a:srgbClr val="BB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04" autoAdjust="0"/>
    <p:restoredTop sz="86410" autoAdjust="0"/>
  </p:normalViewPr>
  <p:slideViewPr>
    <p:cSldViewPr snapToGrid="0">
      <p:cViewPr varScale="1">
        <p:scale>
          <a:sx n="95" d="100"/>
          <a:sy n="95" d="100"/>
        </p:scale>
        <p:origin x="1334" y="7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2F4F2-D8BE-4F3C-A21D-F0A2CD681FEC}" type="datetimeFigureOut">
              <a:rPr lang="es-ES" smtClean="0"/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4379D-FBE7-4E59-AF82-669C80F9DA82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36D66-C8FB-4C79-AAB4-BB5854257D3C}" type="datetimeFigureOut">
              <a:rPr lang="es-ES" smtClean="0"/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8C7C9-515D-4F1B-8147-4CBAA193C254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C7C9-515D-4F1B-8147-4CBAA193C254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-317090" y="-99551"/>
            <a:ext cx="9461090" cy="5342602"/>
            <a:chOff x="-317090" y="-99551"/>
            <a:chExt cx="9461090" cy="5342602"/>
          </a:xfrm>
        </p:grpSpPr>
        <p:pic>
          <p:nvPicPr>
            <p:cNvPr id="6" name="Imagen 5" descr="Forma, Flecha&#10;&#10;Descripción generada automáticamente"/>
            <p:cNvPicPr>
              <a:picLocks noChangeAspect="1"/>
            </p:cNvPicPr>
            <p:nvPr/>
          </p:nvPicPr>
          <p:blipFill rotWithShape="1">
            <a:blip r:embed="rId2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1" t="31782" r="-9552" b="8928"/>
            <a:stretch>
              <a:fillRect/>
            </a:stretch>
          </p:blipFill>
          <p:spPr>
            <a:xfrm>
              <a:off x="-317090" y="-99551"/>
              <a:ext cx="9144000" cy="5342602"/>
            </a:xfrm>
            <a:prstGeom prst="rect">
              <a:avLst/>
            </a:prstGeom>
          </p:spPr>
        </p:pic>
        <p:pic>
          <p:nvPicPr>
            <p:cNvPr id="5" name="Imagen 4" descr="Diagrama&#10;&#10;Descripción generada automáticamente con confianza media"/>
            <p:cNvPicPr>
              <a:picLocks noChangeAspect="1"/>
            </p:cNvPicPr>
            <p:nvPr/>
          </p:nvPicPr>
          <p:blipFill rotWithShape="1">
            <a:blip r:embed="rId3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0" r="31415"/>
            <a:stretch>
              <a:fillRect/>
            </a:stretch>
          </p:blipFill>
          <p:spPr>
            <a:xfrm>
              <a:off x="6866234" y="0"/>
              <a:ext cx="2277766" cy="2163963"/>
            </a:xfrm>
            <a:prstGeom prst="rect">
              <a:avLst/>
            </a:prstGeom>
          </p:spPr>
        </p:pic>
        <p:pic>
          <p:nvPicPr>
            <p:cNvPr id="7" name="Imagen 6" descr="Diagrama&#10;&#10;Descripción generada automáticamente con confianza media"/>
            <p:cNvPicPr>
              <a:picLocks noChangeAspect="1"/>
            </p:cNvPicPr>
            <p:nvPr/>
          </p:nvPicPr>
          <p:blipFill rotWithShape="1">
            <a:blip r:embed="rId3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2604" r="19484" b="29076"/>
            <a:stretch>
              <a:fillRect/>
            </a:stretch>
          </p:blipFill>
          <p:spPr>
            <a:xfrm>
              <a:off x="6469994" y="2832673"/>
              <a:ext cx="2674006" cy="23698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098000" y="1389600"/>
            <a:ext cx="5007600" cy="2026800"/>
          </a:xfrm>
        </p:spPr>
        <p:txBody>
          <a:bodyPr anchor="b">
            <a:noAutofit/>
          </a:bodyPr>
          <a:lstStyle>
            <a:lvl1pPr algn="l">
              <a:defRPr sz="72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48400" y="3380400"/>
            <a:ext cx="4564800" cy="3240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1B394A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3900" y="1243260"/>
            <a:ext cx="7696200" cy="26569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Forma, Flecha&#10;&#10;Descripción generada automáticamente"/>
          <p:cNvPicPr>
            <a:picLocks noChangeAspect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1" t="31782" r="23590" b="8928"/>
          <a:stretch>
            <a:fillRect/>
          </a:stretch>
        </p:blipFill>
        <p:spPr>
          <a:xfrm>
            <a:off x="-82919" y="-99551"/>
            <a:ext cx="5419194" cy="5342602"/>
          </a:xfrm>
          <a:prstGeom prst="rect">
            <a:avLst/>
          </a:prstGeom>
        </p:spPr>
      </p:pic>
      <p:pic>
        <p:nvPicPr>
          <p:cNvPr id="29" name="Imagen 28" descr="Diagrama&#10;&#10;Descripción generada automáticamente con confianza media"/>
          <p:cNvPicPr>
            <a:picLocks noChangeAspect="1"/>
          </p:cNvPicPr>
          <p:nvPr/>
        </p:nvPicPr>
        <p:blipFill rotWithShape="1"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0" r="31415"/>
          <a:stretch>
            <a:fillRect/>
          </a:stretch>
        </p:blipFill>
        <p:spPr>
          <a:xfrm>
            <a:off x="7100405" y="0"/>
            <a:ext cx="2277766" cy="2163963"/>
          </a:xfrm>
          <a:prstGeom prst="rect">
            <a:avLst/>
          </a:prstGeom>
        </p:spPr>
      </p:pic>
      <p:pic>
        <p:nvPicPr>
          <p:cNvPr id="30" name="Imagen 29" descr="Diagrama&#10;&#10;Descripción generada automáticamente con confianza media"/>
          <p:cNvPicPr>
            <a:picLocks noChangeAspect="1"/>
          </p:cNvPicPr>
          <p:nvPr/>
        </p:nvPicPr>
        <p:blipFill rotWithShape="1"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604" r="19484" b="29076"/>
          <a:stretch>
            <a:fillRect/>
          </a:stretch>
        </p:blipFill>
        <p:spPr>
          <a:xfrm>
            <a:off x="6704165" y="2832673"/>
            <a:ext cx="2674006" cy="2369820"/>
          </a:xfrm>
          <a:prstGeom prst="rect">
            <a:avLst/>
          </a:prstGeom>
        </p:spPr>
      </p:pic>
      <p:sp>
        <p:nvSpPr>
          <p:cNvPr id="11" name="Title 7"/>
          <p:cNvSpPr>
            <a:spLocks noGrp="1"/>
          </p:cNvSpPr>
          <p:nvPr userDrawn="1">
            <p:ph type="title"/>
          </p:nvPr>
        </p:nvSpPr>
        <p:spPr>
          <a:xfrm>
            <a:off x="723900" y="552450"/>
            <a:ext cx="7696200" cy="715566"/>
          </a:xfrm>
        </p:spPr>
        <p:txBody>
          <a:bodyPr/>
          <a:lstStyle>
            <a:lvl1pPr algn="ctr"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317600" y="2466000"/>
            <a:ext cx="2550242" cy="3924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1317600" y="1987117"/>
            <a:ext cx="2550242" cy="392482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2340721" y="1360800"/>
            <a:ext cx="504000" cy="392482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idx="15"/>
          </p:nvPr>
        </p:nvSpPr>
        <p:spPr>
          <a:xfrm>
            <a:off x="4759200" y="2466000"/>
            <a:ext cx="2550242" cy="3924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 userDrawn="1">
            <p:ph type="body" idx="16" hasCustomPrompt="1"/>
          </p:nvPr>
        </p:nvSpPr>
        <p:spPr>
          <a:xfrm>
            <a:off x="4759200" y="1987117"/>
            <a:ext cx="2550242" cy="392482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 userDrawn="1">
            <p:ph type="body" idx="17"/>
          </p:nvPr>
        </p:nvSpPr>
        <p:spPr>
          <a:xfrm>
            <a:off x="5782321" y="1360800"/>
            <a:ext cx="504000" cy="3924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 userDrawn="1">
            <p:ph type="body" idx="18"/>
          </p:nvPr>
        </p:nvSpPr>
        <p:spPr>
          <a:xfrm>
            <a:off x="6210000" y="4129200"/>
            <a:ext cx="2224800" cy="3924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 userDrawn="1">
            <p:ph type="body" idx="19" hasCustomPrompt="1"/>
          </p:nvPr>
        </p:nvSpPr>
        <p:spPr>
          <a:xfrm>
            <a:off x="6210000" y="3690000"/>
            <a:ext cx="2224800" cy="392482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 userDrawn="1">
            <p:ph type="body" idx="20"/>
          </p:nvPr>
        </p:nvSpPr>
        <p:spPr>
          <a:xfrm>
            <a:off x="7070400" y="3074400"/>
            <a:ext cx="504000" cy="392482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 userDrawn="1">
            <p:ph type="body" idx="21"/>
          </p:nvPr>
        </p:nvSpPr>
        <p:spPr>
          <a:xfrm>
            <a:off x="2962800" y="4129200"/>
            <a:ext cx="2550242" cy="3924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 userDrawn="1">
            <p:ph type="body" idx="22" hasCustomPrompt="1"/>
          </p:nvPr>
        </p:nvSpPr>
        <p:spPr>
          <a:xfrm>
            <a:off x="2962800" y="3690000"/>
            <a:ext cx="2550242" cy="392482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 userDrawn="1">
            <p:ph type="body" idx="23"/>
          </p:nvPr>
        </p:nvSpPr>
        <p:spPr>
          <a:xfrm>
            <a:off x="3985921" y="3074400"/>
            <a:ext cx="504000" cy="392482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 userDrawn="1"/>
        </p:nvGrpSpPr>
        <p:grpSpPr>
          <a:xfrm>
            <a:off x="424865" y="2497012"/>
            <a:ext cx="8317452" cy="2310120"/>
            <a:chOff x="424865" y="2497012"/>
            <a:chExt cx="8317452" cy="2310120"/>
          </a:xfrm>
        </p:grpSpPr>
        <p:pic>
          <p:nvPicPr>
            <p:cNvPr id="20" name="Gráfico 19"/>
            <p:cNvPicPr>
              <a:picLocks noChangeAspect="1"/>
            </p:cNvPicPr>
            <p:nvPr/>
          </p:nvPicPr>
          <p:blipFill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4865" y="2497012"/>
              <a:ext cx="3201166" cy="2310120"/>
            </a:xfrm>
            <a:prstGeom prst="rect">
              <a:avLst/>
            </a:prstGeom>
          </p:spPr>
        </p:pic>
        <p:pic>
          <p:nvPicPr>
            <p:cNvPr id="21" name="Gráfico 20"/>
            <p:cNvPicPr>
              <a:picLocks noChangeAspect="1"/>
            </p:cNvPicPr>
            <p:nvPr/>
          </p:nvPicPr>
          <p:blipFill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71417" y="2497012"/>
              <a:ext cx="3201166" cy="2310120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/>
          </p:nvPicPr>
          <p:blipFill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41151" y="2497012"/>
              <a:ext cx="3201166" cy="231012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 userDrawn="1"/>
        </p:nvGrpSpPr>
        <p:grpSpPr>
          <a:xfrm>
            <a:off x="6469994" y="0"/>
            <a:ext cx="2674006" cy="5202493"/>
            <a:chOff x="6469994" y="0"/>
            <a:chExt cx="2674006" cy="5202493"/>
          </a:xfrm>
        </p:grpSpPr>
        <p:pic>
          <p:nvPicPr>
            <p:cNvPr id="14" name="Imagen 13" descr="Diagrama&#10;&#10;Descripción generada automáticamente con confianza media"/>
            <p:cNvPicPr>
              <a:picLocks noChangeAspect="1"/>
            </p:cNvPicPr>
            <p:nvPr/>
          </p:nvPicPr>
          <p:blipFill rotWithShape="1">
            <a:blip r:embed="rId4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0" r="31415"/>
            <a:stretch>
              <a:fillRect/>
            </a:stretch>
          </p:blipFill>
          <p:spPr>
            <a:xfrm>
              <a:off x="6866234" y="0"/>
              <a:ext cx="2277766" cy="2163963"/>
            </a:xfrm>
            <a:prstGeom prst="rect">
              <a:avLst/>
            </a:prstGeom>
          </p:spPr>
        </p:pic>
        <p:pic>
          <p:nvPicPr>
            <p:cNvPr id="15" name="Imagen 14" descr="Diagrama&#10;&#10;Descripción generada automáticamente con confianza media"/>
            <p:cNvPicPr>
              <a:picLocks noChangeAspect="1"/>
            </p:cNvPicPr>
            <p:nvPr/>
          </p:nvPicPr>
          <p:blipFill rotWithShape="1">
            <a:blip r:embed="rId4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2604" r="19484" b="29076"/>
            <a:stretch>
              <a:fillRect/>
            </a:stretch>
          </p:blipFill>
          <p:spPr>
            <a:xfrm>
              <a:off x="6469994" y="2832673"/>
              <a:ext cx="2674006" cy="23698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rgbClr val="B1167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17925" y="3563999"/>
            <a:ext cx="2444540" cy="7668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360177" y="3563999"/>
            <a:ext cx="2444540" cy="7668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907029" y="3056400"/>
            <a:ext cx="2266333" cy="392482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7"/>
          </p:nvPr>
        </p:nvSpPr>
        <p:spPr>
          <a:xfrm>
            <a:off x="3449281" y="3056400"/>
            <a:ext cx="2266333" cy="392482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8"/>
          </p:nvPr>
        </p:nvSpPr>
        <p:spPr>
          <a:xfrm>
            <a:off x="5902429" y="3563999"/>
            <a:ext cx="2444540" cy="76680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-391886" y="-91440"/>
            <a:ext cx="2573383" cy="5104313"/>
            <a:chOff x="-391886" y="-91440"/>
            <a:chExt cx="2573383" cy="5104313"/>
          </a:xfrm>
        </p:grpSpPr>
        <p:pic>
          <p:nvPicPr>
            <p:cNvPr id="17" name="Imagen 16" descr="Diagrama&#10;&#10;Descripción generada automáticamente con confianza media"/>
            <p:cNvPicPr>
              <a:picLocks noChangeAspect="1"/>
            </p:cNvPicPr>
            <p:nvPr/>
          </p:nvPicPr>
          <p:blipFill rotWithShape="1">
            <a:blip r:embed="rId4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10" t="27913" r="-8443" b="1"/>
            <a:stretch>
              <a:fillRect/>
            </a:stretch>
          </p:blipFill>
          <p:spPr>
            <a:xfrm>
              <a:off x="-104503" y="-91440"/>
              <a:ext cx="2286000" cy="2323392"/>
            </a:xfrm>
            <a:prstGeom prst="rect">
              <a:avLst/>
            </a:prstGeom>
          </p:spPr>
        </p:pic>
        <p:pic>
          <p:nvPicPr>
            <p:cNvPr id="18" name="Imagen 17" descr="Diagrama&#10;&#10;Descripción generada automáticamente con confianza media"/>
            <p:cNvPicPr>
              <a:picLocks noChangeAspect="1"/>
            </p:cNvPicPr>
            <p:nvPr/>
          </p:nvPicPr>
          <p:blipFill rotWithShape="1">
            <a:blip r:embed="rId4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27" t="20208" r="16206"/>
            <a:stretch>
              <a:fillRect/>
            </a:stretch>
          </p:blipFill>
          <p:spPr>
            <a:xfrm>
              <a:off x="-391886" y="2441122"/>
              <a:ext cx="1436915" cy="2571751"/>
            </a:xfrm>
            <a:prstGeom prst="rect">
              <a:avLst/>
            </a:prstGeom>
          </p:spPr>
        </p:pic>
      </p:grpSp>
      <p:sp>
        <p:nvSpPr>
          <p:cNvPr id="11" name="Text Placeholder 2"/>
          <p:cNvSpPr>
            <a:spLocks noGrp="1"/>
          </p:cNvSpPr>
          <p:nvPr>
            <p:ph type="body" idx="19"/>
          </p:nvPr>
        </p:nvSpPr>
        <p:spPr>
          <a:xfrm>
            <a:off x="5991533" y="3052800"/>
            <a:ext cx="2266333" cy="392482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>
          <a:xfrm>
            <a:off x="-82919" y="-99551"/>
            <a:ext cx="9461090" cy="5342602"/>
            <a:chOff x="-82919" y="-99551"/>
            <a:chExt cx="9461090" cy="5342602"/>
          </a:xfrm>
        </p:grpSpPr>
        <p:pic>
          <p:nvPicPr>
            <p:cNvPr id="8" name="Imagen 7" descr="Forma, Flecha&#10;&#10;Descripción generada automáticamente"/>
            <p:cNvPicPr>
              <a:picLocks noChangeAspect="1"/>
            </p:cNvPicPr>
            <p:nvPr userDrawn="1"/>
          </p:nvPicPr>
          <p:blipFill rotWithShape="1">
            <a:blip r:embed="rId2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1" t="31782" r="23590" b="8928"/>
            <a:stretch>
              <a:fillRect/>
            </a:stretch>
          </p:blipFill>
          <p:spPr>
            <a:xfrm>
              <a:off x="-82919" y="-99551"/>
              <a:ext cx="5419194" cy="5342602"/>
            </a:xfrm>
            <a:prstGeom prst="rect">
              <a:avLst/>
            </a:prstGeom>
          </p:spPr>
        </p:pic>
        <p:pic>
          <p:nvPicPr>
            <p:cNvPr id="9" name="Imagen 8" descr="Diagrama&#10;&#10;Descripción generada automáticamente con confianza media"/>
            <p:cNvPicPr>
              <a:picLocks noChangeAspect="1"/>
            </p:cNvPicPr>
            <p:nvPr userDrawn="1"/>
          </p:nvPicPr>
          <p:blipFill rotWithShape="1">
            <a:blip r:embed="rId3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0" r="31415"/>
            <a:stretch>
              <a:fillRect/>
            </a:stretch>
          </p:blipFill>
          <p:spPr>
            <a:xfrm>
              <a:off x="7100405" y="0"/>
              <a:ext cx="2277766" cy="2163963"/>
            </a:xfrm>
            <a:prstGeom prst="rect">
              <a:avLst/>
            </a:prstGeom>
          </p:spPr>
        </p:pic>
        <p:pic>
          <p:nvPicPr>
            <p:cNvPr id="10" name="Imagen 9" descr="Diagrama&#10;&#10;Descripción generada automáticamente con confianza media"/>
            <p:cNvPicPr>
              <a:picLocks noChangeAspect="1"/>
            </p:cNvPicPr>
            <p:nvPr userDrawn="1"/>
          </p:nvPicPr>
          <p:blipFill rotWithShape="1">
            <a:blip r:embed="rId3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2604" r="19484" b="29076"/>
            <a:stretch>
              <a:fillRect/>
            </a:stretch>
          </p:blipFill>
          <p:spPr>
            <a:xfrm>
              <a:off x="6704165" y="2832673"/>
              <a:ext cx="2674006" cy="23698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00" y="785479"/>
            <a:ext cx="3236400" cy="921600"/>
          </a:xfrm>
        </p:spPr>
        <p:txBody>
          <a:bodyPr>
            <a:noAutofit/>
          </a:bodyPr>
          <a:lstStyle>
            <a:lvl1pPr algn="ctr">
              <a:defRPr sz="9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Google Shape;135;p24"/>
          <p:cNvSpPr txBox="1"/>
          <p:nvPr userDrawn="1"/>
        </p:nvSpPr>
        <p:spPr>
          <a:xfrm>
            <a:off x="2621313" y="3635476"/>
            <a:ext cx="3897474" cy="66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 b="0" dirty="0">
                <a:solidFill>
                  <a:schemeClr val="tx1"/>
                </a:solidFill>
                <a:latin typeface="+mn-lt"/>
                <a:ea typeface="Anaheim"/>
                <a:cs typeface="Anaheim"/>
                <a:sym typeface="Anaheim"/>
              </a:rPr>
              <a:t>CREDITS: This presentation template was created </a:t>
            </a:r>
            <a:r>
              <a:rPr lang="en-GB" sz="1200" b="1" dirty="0">
                <a:solidFill>
                  <a:schemeClr val="tx1"/>
                </a:solidFill>
                <a:latin typeface="+mn-lt"/>
                <a:ea typeface="Anaheim"/>
                <a:cs typeface="Anaheim"/>
                <a:sym typeface="Anaheim"/>
              </a:rPr>
              <a:t>by </a:t>
            </a:r>
            <a:r>
              <a:rPr lang="en-GB" sz="1200" b="1" dirty="0">
                <a:solidFill>
                  <a:schemeClr val="tx1"/>
                </a:solidFill>
                <a:uFill>
                  <a:noFill/>
                </a:uFill>
                <a:latin typeface="+mn-lt"/>
                <a:ea typeface="Anaheim"/>
                <a:cs typeface="Anaheim"/>
                <a:sym typeface="Anaheim"/>
                <a:hlinkClick r:id="rId4"/>
              </a:rPr>
              <a:t>Slidesgo</a:t>
            </a:r>
            <a:r>
              <a:rPr lang="en-GB" sz="1200" b="0" dirty="0">
                <a:solidFill>
                  <a:schemeClr val="tx1"/>
                </a:solidFill>
                <a:latin typeface="+mn-lt"/>
                <a:ea typeface="Anaheim"/>
                <a:cs typeface="Anaheim"/>
                <a:sym typeface="Anaheim"/>
              </a:rPr>
              <a:t>, including icons </a:t>
            </a:r>
            <a:r>
              <a:rPr lang="en-GB" sz="1200" b="1" dirty="0">
                <a:solidFill>
                  <a:schemeClr val="tx1"/>
                </a:solidFill>
                <a:latin typeface="+mn-lt"/>
                <a:ea typeface="Anaheim"/>
                <a:cs typeface="Anaheim"/>
                <a:sym typeface="Anaheim"/>
              </a:rPr>
              <a:t>by </a:t>
            </a:r>
            <a:r>
              <a:rPr lang="en-GB" sz="1200" b="1" dirty="0">
                <a:solidFill>
                  <a:schemeClr val="tx1"/>
                </a:solidFill>
                <a:uFill>
                  <a:noFill/>
                </a:uFill>
                <a:latin typeface="+mn-lt"/>
                <a:ea typeface="Anaheim"/>
                <a:cs typeface="Anaheim"/>
                <a:sym typeface="Anaheim"/>
                <a:hlinkClick r:id="rId5"/>
              </a:rPr>
              <a:t>Flaticon</a:t>
            </a:r>
            <a:r>
              <a:rPr lang="en-GB" sz="1200" b="0" dirty="0">
                <a:solidFill>
                  <a:schemeClr val="tx1"/>
                </a:solidFill>
                <a:latin typeface="+mn-lt"/>
                <a:ea typeface="Anaheim"/>
                <a:cs typeface="Anaheim"/>
                <a:sym typeface="Anaheim"/>
              </a:rPr>
              <a:t>, infographics &amp; images </a:t>
            </a:r>
            <a:r>
              <a:rPr lang="en-GB" sz="1200" b="1" dirty="0">
                <a:solidFill>
                  <a:schemeClr val="tx1"/>
                </a:solidFill>
                <a:latin typeface="+mn-lt"/>
                <a:ea typeface="Anaheim"/>
                <a:cs typeface="Anaheim"/>
                <a:sym typeface="Anaheim"/>
              </a:rPr>
              <a:t>by </a:t>
            </a:r>
            <a:r>
              <a:rPr lang="en-GB" sz="1200" b="1" dirty="0">
                <a:solidFill>
                  <a:schemeClr val="tx1"/>
                </a:solidFill>
                <a:uFill>
                  <a:noFill/>
                </a:uFill>
                <a:latin typeface="+mn-lt"/>
                <a:ea typeface="Anaheim"/>
                <a:cs typeface="Anaheim"/>
                <a:sym typeface="Anaheim"/>
                <a:hlinkClick r:id="rId6"/>
              </a:rPr>
              <a:t>Freepik</a:t>
            </a:r>
            <a:endParaRPr sz="1200" b="1" dirty="0">
              <a:solidFill>
                <a:schemeClr val="tx1"/>
              </a:solidFill>
              <a:latin typeface="+mn-lt"/>
              <a:ea typeface="Anaheim"/>
              <a:cs typeface="Anaheim"/>
              <a:sym typeface="Anaheim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4985" y="1658726"/>
            <a:ext cx="3354030" cy="12762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iagrama&#10;&#10;Descripción generada automáticamente con confianza media"/>
          <p:cNvPicPr>
            <a:picLocks noChangeAspect="1"/>
          </p:cNvPicPr>
          <p:nvPr userDrawn="1"/>
        </p:nvPicPr>
        <p:blipFill rotWithShape="1"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604" r="19484" b="60618"/>
          <a:stretch>
            <a:fillRect/>
          </a:stretch>
        </p:blipFill>
        <p:spPr>
          <a:xfrm>
            <a:off x="3456114" y="3790291"/>
            <a:ext cx="2674006" cy="1353209"/>
          </a:xfrm>
          <a:prstGeom prst="rect">
            <a:avLst/>
          </a:prstGeom>
        </p:spPr>
      </p:pic>
      <p:grpSp>
        <p:nvGrpSpPr>
          <p:cNvPr id="5" name="Grupo 4"/>
          <p:cNvGrpSpPr/>
          <p:nvPr userDrawn="1"/>
        </p:nvGrpSpPr>
        <p:grpSpPr>
          <a:xfrm>
            <a:off x="-317090" y="-99551"/>
            <a:ext cx="9461090" cy="5342602"/>
            <a:chOff x="-317090" y="-99551"/>
            <a:chExt cx="9461090" cy="5342602"/>
          </a:xfrm>
        </p:grpSpPr>
        <p:pic>
          <p:nvPicPr>
            <p:cNvPr id="6" name="Imagen 5" descr="Forma, Flecha&#10;&#10;Descripción generada automáticamente"/>
            <p:cNvPicPr>
              <a:picLocks noChangeAspect="1"/>
            </p:cNvPicPr>
            <p:nvPr/>
          </p:nvPicPr>
          <p:blipFill rotWithShape="1">
            <a:blip r:embed="rId3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1" t="31782" r="33651" b="8928"/>
            <a:stretch>
              <a:fillRect/>
            </a:stretch>
          </p:blipFill>
          <p:spPr>
            <a:xfrm>
              <a:off x="-317090" y="-99551"/>
              <a:ext cx="4288589" cy="5342602"/>
            </a:xfrm>
            <a:prstGeom prst="rect">
              <a:avLst/>
            </a:prstGeom>
          </p:spPr>
        </p:pic>
        <p:pic>
          <p:nvPicPr>
            <p:cNvPr id="7" name="Imagen 6" descr="Diagrama&#10;&#10;Descripción generada automáticamente con confianza media"/>
            <p:cNvPicPr>
              <a:picLocks noChangeAspect="1"/>
            </p:cNvPicPr>
            <p:nvPr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42" t="32859" r="-9442" b="1"/>
            <a:stretch>
              <a:fillRect/>
            </a:stretch>
          </p:blipFill>
          <p:spPr>
            <a:xfrm>
              <a:off x="5302045" y="0"/>
              <a:ext cx="3841955" cy="2163963"/>
            </a:xfrm>
            <a:prstGeom prst="rect">
              <a:avLst/>
            </a:prstGeom>
          </p:spPr>
        </p:pic>
        <p:pic>
          <p:nvPicPr>
            <p:cNvPr id="9" name="Imagen 8" descr="Diagrama&#10;&#10;Descripción generada automáticamente con confianza media"/>
            <p:cNvPicPr>
              <a:picLocks noChangeAspect="1"/>
            </p:cNvPicPr>
            <p:nvPr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2604" r="19484" b="29076"/>
            <a:stretch>
              <a:fillRect/>
            </a:stretch>
          </p:blipFill>
          <p:spPr>
            <a:xfrm>
              <a:off x="6469994" y="2832673"/>
              <a:ext cx="2674006" cy="23698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600" y="2570400"/>
            <a:ext cx="4510800" cy="648552"/>
          </a:xfrm>
        </p:spPr>
        <p:txBody>
          <a:bodyPr anchor="b">
            <a:noAutofit/>
          </a:bodyPr>
          <a:lstStyle>
            <a:lvl1pPr algn="ctr">
              <a:defRPr sz="5000" b="1"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1600" y="3222000"/>
            <a:ext cx="4510800" cy="27322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1B394A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5007600" y="1350000"/>
            <a:ext cx="766800" cy="720000"/>
          </a:xfrm>
        </p:spPr>
        <p:txBody>
          <a:bodyPr>
            <a:noAutofit/>
          </a:bodyPr>
          <a:lstStyle>
            <a:lvl1pPr marL="0" indent="0" algn="ctr">
              <a:buNone/>
              <a:defRPr sz="5000" b="1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-252549" y="-296092"/>
            <a:ext cx="9540241" cy="5439592"/>
            <a:chOff x="-252549" y="-296092"/>
            <a:chExt cx="9540241" cy="5439592"/>
          </a:xfrm>
        </p:grpSpPr>
        <p:pic>
          <p:nvPicPr>
            <p:cNvPr id="4" name="Imagen 3" descr="Diagrama&#10;&#10;Descripción generada automáticamente con confianza media"/>
            <p:cNvPicPr>
              <a:picLocks noChangeAspect="1"/>
            </p:cNvPicPr>
            <p:nvPr userDrawn="1"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0" r="31415"/>
            <a:stretch>
              <a:fillRect/>
            </a:stretch>
          </p:blipFill>
          <p:spPr>
            <a:xfrm>
              <a:off x="6970736" y="-296092"/>
              <a:ext cx="2277766" cy="2163963"/>
            </a:xfrm>
            <a:prstGeom prst="rect">
              <a:avLst/>
            </a:prstGeom>
          </p:spPr>
        </p:pic>
        <p:pic>
          <p:nvPicPr>
            <p:cNvPr id="5" name="Imagen 4" descr="Diagrama&#10;&#10;Descripción generada automáticamente con confianza media"/>
            <p:cNvPicPr>
              <a:picLocks noChangeAspect="1"/>
            </p:cNvPicPr>
            <p:nvPr userDrawn="1"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0" r="31415"/>
            <a:stretch>
              <a:fillRect/>
            </a:stretch>
          </p:blipFill>
          <p:spPr>
            <a:xfrm>
              <a:off x="7009926" y="2198915"/>
              <a:ext cx="2277766" cy="2163963"/>
            </a:xfrm>
            <a:prstGeom prst="rect">
              <a:avLst/>
            </a:prstGeom>
          </p:spPr>
        </p:pic>
        <p:pic>
          <p:nvPicPr>
            <p:cNvPr id="6" name="Imagen 5" descr="Diagrama&#10;&#10;Descripción generada automáticamente con confianza media"/>
            <p:cNvPicPr>
              <a:picLocks noChangeAspect="1"/>
            </p:cNvPicPr>
            <p:nvPr userDrawn="1"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29" t="66969" r="20055" b="-1825"/>
            <a:stretch>
              <a:fillRect/>
            </a:stretch>
          </p:blipFill>
          <p:spPr>
            <a:xfrm>
              <a:off x="-252549" y="-9253"/>
              <a:ext cx="1471749" cy="1123405"/>
            </a:xfrm>
            <a:prstGeom prst="rect">
              <a:avLst/>
            </a:prstGeom>
          </p:spPr>
        </p:pic>
        <p:pic>
          <p:nvPicPr>
            <p:cNvPr id="7" name="Imagen 6" descr="Diagrama&#10;&#10;Descripción generada automáticamente con confianza media"/>
            <p:cNvPicPr>
              <a:picLocks noChangeAspect="1"/>
            </p:cNvPicPr>
            <p:nvPr userDrawn="1"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76" t="30374" r="15727" b="32609"/>
            <a:stretch>
              <a:fillRect/>
            </a:stretch>
          </p:blipFill>
          <p:spPr>
            <a:xfrm>
              <a:off x="0" y="2090057"/>
              <a:ext cx="723900" cy="1193075"/>
            </a:xfrm>
            <a:prstGeom prst="rect">
              <a:avLst/>
            </a:prstGeom>
          </p:spPr>
        </p:pic>
        <p:pic>
          <p:nvPicPr>
            <p:cNvPr id="8" name="Imagen 7" descr="Diagrama&#10;&#10;Descripción generada automáticamente con confianza media"/>
            <p:cNvPicPr>
              <a:picLocks noChangeAspect="1"/>
            </p:cNvPicPr>
            <p:nvPr userDrawn="1"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09" t="29158" r="52047" b="32473"/>
            <a:stretch>
              <a:fillRect/>
            </a:stretch>
          </p:blipFill>
          <p:spPr>
            <a:xfrm>
              <a:off x="0" y="844731"/>
              <a:ext cx="566059" cy="1236617"/>
            </a:xfrm>
            <a:prstGeom prst="rect">
              <a:avLst/>
            </a:prstGeom>
          </p:spPr>
        </p:pic>
        <p:pic>
          <p:nvPicPr>
            <p:cNvPr id="9" name="Imagen 8" descr="Diagrama&#10;&#10;Descripción generada automáticamente con confianza media"/>
            <p:cNvPicPr>
              <a:picLocks noChangeAspect="1"/>
            </p:cNvPicPr>
            <p:nvPr userDrawn="1"/>
          </p:nvPicPr>
          <p:blipFill rotWithShape="1"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9347" r="-3199" b="45626"/>
            <a:stretch>
              <a:fillRect/>
            </a:stretch>
          </p:blipFill>
          <p:spPr>
            <a:xfrm>
              <a:off x="5716702" y="4336869"/>
              <a:ext cx="3427297" cy="80663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238400"/>
            <a:ext cx="7696200" cy="33552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1B394A"/>
                </a:solidFill>
                <a:latin typeface="+mn-lt"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0"/>
            <a:r>
              <a:rPr lang="en-US" dirty="0"/>
              <a:t>Second level</a:t>
            </a:r>
            <a:endParaRPr lang="en-US" dirty="0"/>
          </a:p>
          <a:p>
            <a:pPr lvl="0"/>
            <a:r>
              <a:rPr lang="en-US" dirty="0"/>
              <a:t>Third level</a:t>
            </a:r>
            <a:endParaRPr lang="en-US" dirty="0"/>
          </a:p>
          <a:p>
            <a:pPr lvl="0"/>
            <a:r>
              <a:rPr lang="en-US" dirty="0"/>
              <a:t>Fourth level</a:t>
            </a:r>
            <a:endParaRPr lang="en-US" dirty="0"/>
          </a:p>
          <a:p>
            <a:pPr lvl="0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24108" y="-99555"/>
            <a:ext cx="9297317" cy="5342602"/>
            <a:chOff x="-317090" y="-99551"/>
            <a:chExt cx="9297317" cy="5342602"/>
          </a:xfrm>
        </p:grpSpPr>
        <p:pic>
          <p:nvPicPr>
            <p:cNvPr id="11" name="Imagen 10" descr="Forma, Flecha&#10;&#10;Descripción generada automáticamente"/>
            <p:cNvPicPr>
              <a:picLocks noChangeAspect="1"/>
            </p:cNvPicPr>
            <p:nvPr/>
          </p:nvPicPr>
          <p:blipFill rotWithShape="1">
            <a:blip r:embed="rId2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5" t="17848" r="-8216" b="22862"/>
            <a:stretch>
              <a:fillRect/>
            </a:stretch>
          </p:blipFill>
          <p:spPr>
            <a:xfrm>
              <a:off x="-317090" y="-99551"/>
              <a:ext cx="9144000" cy="5342602"/>
            </a:xfrm>
            <a:prstGeom prst="rect">
              <a:avLst/>
            </a:prstGeom>
          </p:spPr>
        </p:pic>
        <p:pic>
          <p:nvPicPr>
            <p:cNvPr id="12" name="Imagen 11" descr="Diagrama&#10;&#10;Descripción generada automáticamente con confianza media"/>
            <p:cNvPicPr>
              <a:picLocks noChangeAspect="1"/>
            </p:cNvPicPr>
            <p:nvPr/>
          </p:nvPicPr>
          <p:blipFill rotWithShape="1">
            <a:blip r:embed="rId3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879" r="14155"/>
            <a:stretch>
              <a:fillRect/>
            </a:stretch>
          </p:blipFill>
          <p:spPr>
            <a:xfrm>
              <a:off x="5951834" y="4"/>
              <a:ext cx="2850968" cy="1454276"/>
            </a:xfrm>
            <a:prstGeom prst="rect">
              <a:avLst/>
            </a:prstGeom>
          </p:spPr>
        </p:pic>
        <p:pic>
          <p:nvPicPr>
            <p:cNvPr id="13" name="Imagen 12" descr="Diagrama&#10;&#10;Descripción generada automáticamente con confianza media"/>
            <p:cNvPicPr>
              <a:picLocks noChangeAspect="1"/>
            </p:cNvPicPr>
            <p:nvPr/>
          </p:nvPicPr>
          <p:blipFill rotWithShape="1">
            <a:blip r:embed="rId3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2604" r="19484" b="48699"/>
            <a:stretch>
              <a:fillRect/>
            </a:stretch>
          </p:blipFill>
          <p:spPr>
            <a:xfrm>
              <a:off x="6306221" y="3406144"/>
              <a:ext cx="2674006" cy="173736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8755" y="3315599"/>
            <a:ext cx="2915263" cy="10296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algn="ctr">
              <a:defRPr sz="1600">
                <a:latin typeface="+mn-lt"/>
              </a:defRPr>
            </a:lvl2pPr>
            <a:lvl3pPr algn="ctr">
              <a:defRPr sz="16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982" y="3315599"/>
            <a:ext cx="2915263" cy="10296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algn="ctr">
              <a:defRPr sz="1600">
                <a:latin typeface="+mn-lt"/>
              </a:defRPr>
            </a:lvl2pPr>
            <a:lvl3pPr algn="ctr">
              <a:defRPr sz="16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1098000" y="2815200"/>
            <a:ext cx="2915263" cy="392482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5129982" y="2815200"/>
            <a:ext cx="2915263" cy="392482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flip="none" rotWithShape="1">
          <a:gsLst>
            <a:gs pos="0">
              <a:srgbClr val="4AE7E7"/>
            </a:gs>
            <a:gs pos="29000">
              <a:srgbClr val="E0F6F9"/>
            </a:gs>
            <a:gs pos="71000">
              <a:srgbClr val="4AE7E7"/>
            </a:gs>
            <a:gs pos="100000">
              <a:srgbClr val="11577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-82919" y="-99551"/>
            <a:ext cx="9461090" cy="5342602"/>
            <a:chOff x="-82919" y="-99551"/>
            <a:chExt cx="9461090" cy="5342602"/>
          </a:xfrm>
        </p:grpSpPr>
        <p:pic>
          <p:nvPicPr>
            <p:cNvPr id="5" name="Imagen 4" descr="Forma, Flecha&#10;&#10;Descripción generada automáticamente"/>
            <p:cNvPicPr>
              <a:picLocks noChangeAspect="1"/>
            </p:cNvPicPr>
            <p:nvPr userDrawn="1"/>
          </p:nvPicPr>
          <p:blipFill rotWithShape="1">
            <a:blip r:embed="rId2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1" t="31782" r="23590" b="8928"/>
            <a:stretch>
              <a:fillRect/>
            </a:stretch>
          </p:blipFill>
          <p:spPr>
            <a:xfrm>
              <a:off x="-82919" y="-99551"/>
              <a:ext cx="5419194" cy="5342602"/>
            </a:xfrm>
            <a:prstGeom prst="rect">
              <a:avLst/>
            </a:prstGeom>
          </p:spPr>
        </p:pic>
        <p:pic>
          <p:nvPicPr>
            <p:cNvPr id="6" name="Imagen 5" descr="Diagrama&#10;&#10;Descripción generada automáticamente con confianza media"/>
            <p:cNvPicPr>
              <a:picLocks noChangeAspect="1"/>
            </p:cNvPicPr>
            <p:nvPr userDrawn="1"/>
          </p:nvPicPr>
          <p:blipFill rotWithShape="1">
            <a:blip r:embed="rId3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0" r="31415"/>
            <a:stretch>
              <a:fillRect/>
            </a:stretch>
          </p:blipFill>
          <p:spPr>
            <a:xfrm>
              <a:off x="7100405" y="0"/>
              <a:ext cx="2277766" cy="2163963"/>
            </a:xfrm>
            <a:prstGeom prst="rect">
              <a:avLst/>
            </a:prstGeom>
          </p:spPr>
        </p:pic>
        <p:pic>
          <p:nvPicPr>
            <p:cNvPr id="7" name="Imagen 6" descr="Diagrama&#10;&#10;Descripción generada automáticamente con confianza media"/>
            <p:cNvPicPr>
              <a:picLocks noChangeAspect="1"/>
            </p:cNvPicPr>
            <p:nvPr userDrawn="1"/>
          </p:nvPicPr>
          <p:blipFill rotWithShape="1">
            <a:blip r:embed="rId3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2604" r="19484" b="29076"/>
            <a:stretch>
              <a:fillRect/>
            </a:stretch>
          </p:blipFill>
          <p:spPr>
            <a:xfrm>
              <a:off x="6704165" y="2832673"/>
              <a:ext cx="2674006" cy="23698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>
          <a:xfrm>
            <a:off x="-317090" y="-99551"/>
            <a:ext cx="9461090" cy="5342602"/>
            <a:chOff x="-317090" y="-99551"/>
            <a:chExt cx="9461090" cy="5342602"/>
          </a:xfrm>
        </p:grpSpPr>
        <p:pic>
          <p:nvPicPr>
            <p:cNvPr id="6" name="Imagen 5" descr="Forma, Flecha&#10;&#10;Descripción generada automáticamente"/>
            <p:cNvPicPr>
              <a:picLocks noChangeAspect="1"/>
            </p:cNvPicPr>
            <p:nvPr/>
          </p:nvPicPr>
          <p:blipFill rotWithShape="1">
            <a:blip r:embed="rId2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1" t="31782" r="-9552" b="8928"/>
            <a:stretch>
              <a:fillRect/>
            </a:stretch>
          </p:blipFill>
          <p:spPr>
            <a:xfrm>
              <a:off x="-317090" y="-99551"/>
              <a:ext cx="9144000" cy="5342602"/>
            </a:xfrm>
            <a:prstGeom prst="rect">
              <a:avLst/>
            </a:prstGeom>
          </p:spPr>
        </p:pic>
        <p:pic>
          <p:nvPicPr>
            <p:cNvPr id="7" name="Imagen 6" descr="Diagrama&#10;&#10;Descripción generada automáticamente con confianza media"/>
            <p:cNvPicPr>
              <a:picLocks noChangeAspect="1"/>
            </p:cNvPicPr>
            <p:nvPr/>
          </p:nvPicPr>
          <p:blipFill rotWithShape="1">
            <a:blip r:embed="rId3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0" r="31415"/>
            <a:stretch>
              <a:fillRect/>
            </a:stretch>
          </p:blipFill>
          <p:spPr>
            <a:xfrm>
              <a:off x="6866234" y="0"/>
              <a:ext cx="2277766" cy="2163963"/>
            </a:xfrm>
            <a:prstGeom prst="rect">
              <a:avLst/>
            </a:prstGeom>
          </p:spPr>
        </p:pic>
        <p:pic>
          <p:nvPicPr>
            <p:cNvPr id="8" name="Imagen 7" descr="Diagrama&#10;&#10;Descripción generada automáticamente con confianza media"/>
            <p:cNvPicPr>
              <a:picLocks noChangeAspect="1"/>
            </p:cNvPicPr>
            <p:nvPr/>
          </p:nvPicPr>
          <p:blipFill rotWithShape="1">
            <a:blip r:embed="rId3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2604" r="19484" b="29076"/>
            <a:stretch>
              <a:fillRect/>
            </a:stretch>
          </p:blipFill>
          <p:spPr>
            <a:xfrm>
              <a:off x="6469994" y="2832673"/>
              <a:ext cx="2674006" cy="2369820"/>
            </a:xfrm>
            <a:prstGeom prst="rect">
              <a:avLst/>
            </a:prstGeom>
          </p:spPr>
        </p:pic>
      </p:grp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1613334"/>
            <a:ext cx="3970800" cy="276344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715566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43260"/>
            <a:ext cx="7886700" cy="26569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5245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75260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>
          <a:xfrm>
            <a:off x="-82919" y="-99551"/>
            <a:ext cx="9988835" cy="5342602"/>
            <a:chOff x="-82919" y="-99551"/>
            <a:chExt cx="9988835" cy="5342602"/>
          </a:xfrm>
        </p:grpSpPr>
        <p:pic>
          <p:nvPicPr>
            <p:cNvPr id="5" name="Gráfico 4"/>
            <p:cNvPicPr>
              <a:picLocks noChangeAspect="1"/>
            </p:cNvPicPr>
            <p:nvPr userDrawn="1"/>
          </p:nvPicPr>
          <p:blipFill>
            <a:blip r:embed="rId2">
              <a:alphaModFix amt="6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89118" y="368490"/>
              <a:ext cx="6616798" cy="4775010"/>
            </a:xfrm>
            <a:prstGeom prst="rect">
              <a:avLst/>
            </a:prstGeom>
          </p:spPr>
        </p:pic>
        <p:pic>
          <p:nvPicPr>
            <p:cNvPr id="6" name="Imagen 5" descr="Forma, Flecha&#10;&#10;Descripción generada automáticamente"/>
            <p:cNvPicPr>
              <a:picLocks noChangeAspect="1"/>
            </p:cNvPicPr>
            <p:nvPr userDrawn="1"/>
          </p:nvPicPr>
          <p:blipFill rotWithShape="1">
            <a:blip r:embed="rId4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1" t="31782" r="23590" b="8928"/>
            <a:stretch>
              <a:fillRect/>
            </a:stretch>
          </p:blipFill>
          <p:spPr>
            <a:xfrm>
              <a:off x="-82919" y="-99551"/>
              <a:ext cx="5419194" cy="5342602"/>
            </a:xfrm>
            <a:prstGeom prst="rect">
              <a:avLst/>
            </a:prstGeom>
          </p:spPr>
        </p:pic>
        <p:pic>
          <p:nvPicPr>
            <p:cNvPr id="7" name="Imagen 6" descr="Diagrama&#10;&#10;Descripción generada automáticamente con confianza media"/>
            <p:cNvPicPr>
              <a:picLocks noChangeAspect="1"/>
            </p:cNvPicPr>
            <p:nvPr userDrawn="1"/>
          </p:nvPicPr>
          <p:blipFill rotWithShape="1">
            <a:blip r:embed="rId5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60" r="31415"/>
            <a:stretch>
              <a:fillRect/>
            </a:stretch>
          </p:blipFill>
          <p:spPr>
            <a:xfrm>
              <a:off x="7100405" y="0"/>
              <a:ext cx="2277766" cy="2163963"/>
            </a:xfrm>
            <a:prstGeom prst="rect">
              <a:avLst/>
            </a:prstGeom>
          </p:spPr>
        </p:pic>
        <p:pic>
          <p:nvPicPr>
            <p:cNvPr id="8" name="Imagen 7" descr="Diagrama&#10;&#10;Descripción generada automáticamente con confianza media"/>
            <p:cNvPicPr>
              <a:picLocks noChangeAspect="1"/>
            </p:cNvPicPr>
            <p:nvPr userDrawn="1"/>
          </p:nvPicPr>
          <p:blipFill rotWithShape="1">
            <a:blip r:embed="rId5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2604" r="19484" b="29076"/>
            <a:stretch>
              <a:fillRect/>
            </a:stretch>
          </p:blipFill>
          <p:spPr>
            <a:xfrm>
              <a:off x="6704165" y="2832673"/>
              <a:ext cx="2674006" cy="23698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874800"/>
            <a:ext cx="2743200" cy="1843200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744140"/>
            <a:ext cx="384810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793600"/>
            <a:ext cx="2311200" cy="14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C8F3F6"/>
            </a:gs>
            <a:gs pos="71000">
              <a:srgbClr val="4AE7E7"/>
            </a:gs>
            <a:gs pos="100000">
              <a:srgbClr val="11577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715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369219"/>
            <a:ext cx="7696200" cy="322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B394A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1B394A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1B394A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1B394A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1B394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6" Type="http://schemas.openxmlformats.org/officeDocument/2006/relationships/image" Target="../media/image6.svg"/><Relationship Id="rId5" Type="http://schemas.openxmlformats.org/officeDocument/2006/relationships/image" Target="../media/image40.png"/><Relationship Id="rId4" Type="http://schemas.openxmlformats.org/officeDocument/2006/relationships/image" Target="../media/image35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3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1.png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2.png"/><Relationship Id="rId7" Type="http://schemas.openxmlformats.org/officeDocument/2006/relationships/image" Target="../media/image21.jpe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1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34.pn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1.png"/><Relationship Id="rId7" Type="http://schemas.openxmlformats.org/officeDocument/2006/relationships/image" Target="../media/image12.png"/><Relationship Id="rId6" Type="http://schemas.openxmlformats.org/officeDocument/2006/relationships/image" Target="../media/image6.svg"/><Relationship Id="rId5" Type="http://schemas.openxmlformats.org/officeDocument/2006/relationships/image" Target="../media/image40.png"/><Relationship Id="rId4" Type="http://schemas.openxmlformats.org/officeDocument/2006/relationships/image" Target="../media/image35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38.png"/><Relationship Id="rId3" Type="http://schemas.openxmlformats.org/officeDocument/2006/relationships/image" Target="../media/image42.sv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D8F5F8"/>
            </a:gs>
            <a:gs pos="71000">
              <a:srgbClr val="4AE7E7"/>
            </a:gs>
            <a:gs pos="100000">
              <a:srgbClr val="11577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205" y="448310"/>
            <a:ext cx="5861685" cy="4031615"/>
          </a:xfrm>
        </p:spPr>
        <p:txBody>
          <a:bodyPr anchor="t">
            <a:noAutofit/>
          </a:bodyPr>
          <a:lstStyle/>
          <a:p>
            <a:pPr algn="ctr"/>
            <a:r>
              <a:rPr lang="ru-RU" altLang="en-US" sz="5400" b="1" dirty="0">
                <a:solidFill>
                  <a:srgbClr val="B11670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«Удивительная серная кислота»</a:t>
            </a:r>
            <a:br>
              <a:rPr lang="ru-RU" altLang="en-US" sz="6000" b="1" dirty="0">
                <a:solidFill>
                  <a:srgbClr val="B11670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</a:br>
            <a:endParaRPr lang="ru-RU" altLang="en-US" sz="6000" b="1" dirty="0">
              <a:solidFill>
                <a:srgbClr val="B11670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84" y="3378889"/>
            <a:ext cx="4564380" cy="322387"/>
          </a:xfrm>
        </p:spPr>
        <p:txBody>
          <a:bodyPr>
            <a:normAutofit/>
          </a:bodyPr>
          <a:lstStyle/>
          <a:p>
            <a:pPr algn="l"/>
            <a:endParaRPr lang="en-US" sz="1600" dirty="0">
              <a:latin typeface="+mn-lt"/>
              <a:cs typeface="Gisha" panose="020B0604020202020204" pitchFamily="34" charset="-79"/>
            </a:endParaRPr>
          </a:p>
        </p:txBody>
      </p:sp>
      <p:pic>
        <p:nvPicPr>
          <p:cNvPr id="6" name="Gráfico 5"/>
          <p:cNvPicPr>
            <a:picLocks noChangeAspect="1"/>
          </p:cNvPicPr>
          <p:nvPr/>
        </p:nvPicPr>
        <p:blipFill>
          <a:blip r:embed="rId1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53681" y="860978"/>
            <a:ext cx="2466419" cy="1779890"/>
          </a:xfrm>
          <a:prstGeom prst="rect">
            <a:avLst/>
          </a:prstGeom>
        </p:spPr>
      </p:pic>
      <p:pic>
        <p:nvPicPr>
          <p:cNvPr id="29" name="Imagen 28" descr="Imagen que contiene interior, tabla, verde, botella&#10;&#10;Descripción generada automáticamente"/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46" y="1727147"/>
            <a:ext cx="493903" cy="1852136"/>
          </a:xfrm>
          <a:prstGeom prst="rect">
            <a:avLst/>
          </a:prstGeom>
        </p:spPr>
      </p:pic>
      <p:pic>
        <p:nvPicPr>
          <p:cNvPr id="35" name="Imagen 34" descr="Forma, Icono&#10;&#10;Descripción generada automáticamen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01" y="3701721"/>
            <a:ext cx="948187" cy="804827"/>
          </a:xfrm>
          <a:prstGeom prst="rect">
            <a:avLst/>
          </a:prstGeom>
        </p:spPr>
      </p:pic>
      <p:pic>
        <p:nvPicPr>
          <p:cNvPr id="25" name="Imagen 24" descr="Icono&#10;&#10;Descripción generada automáticamen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41" y="2138234"/>
            <a:ext cx="1439083" cy="2036130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62" y="1911359"/>
            <a:ext cx="163197" cy="177030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60" y="1829301"/>
            <a:ext cx="132141" cy="143341"/>
          </a:xfrm>
          <a:prstGeom prst="rect">
            <a:avLst/>
          </a:prstGeom>
        </p:spPr>
      </p:pic>
      <p:pic>
        <p:nvPicPr>
          <p:cNvPr id="28" name="Imagen 27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52" y="1996008"/>
            <a:ext cx="120287" cy="130481"/>
          </a:xfrm>
          <a:prstGeom prst="rect">
            <a:avLst/>
          </a:prstGeom>
        </p:spPr>
      </p:pic>
      <p:pic>
        <p:nvPicPr>
          <p:cNvPr id="30" name="Imagen 29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85" y="1680658"/>
            <a:ext cx="102761" cy="111471"/>
          </a:xfrm>
          <a:prstGeom prst="rect">
            <a:avLst/>
          </a:prstGeom>
        </p:spPr>
      </p:pic>
      <p:pic>
        <p:nvPicPr>
          <p:cNvPr id="26" name="Imagen 25" descr="Imagen que contiene Gráfico&#10;&#10;Descripción generada automáticament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61" y="2155064"/>
            <a:ext cx="1215247" cy="2269571"/>
          </a:xfrm>
          <a:prstGeom prst="rect">
            <a:avLst/>
          </a:prstGeom>
        </p:spPr>
      </p:pic>
      <p:pic>
        <p:nvPicPr>
          <p:cNvPr id="32" name="Imagen 31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87" y="1470677"/>
            <a:ext cx="163197" cy="177030"/>
          </a:xfrm>
          <a:prstGeom prst="rect">
            <a:avLst/>
          </a:prstGeom>
        </p:spPr>
      </p:pic>
      <p:pic>
        <p:nvPicPr>
          <p:cNvPr id="34" name="Imagen 33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0" y="1388619"/>
            <a:ext cx="132141" cy="143341"/>
          </a:xfrm>
          <a:prstGeom prst="rect">
            <a:avLst/>
          </a:prstGeom>
        </p:spPr>
      </p:pic>
      <p:pic>
        <p:nvPicPr>
          <p:cNvPr id="36" name="Imagen 35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27" y="1229843"/>
            <a:ext cx="120287" cy="130481"/>
          </a:xfrm>
          <a:prstGeom prst="rect">
            <a:avLst/>
          </a:prstGeom>
        </p:spPr>
      </p:pic>
      <p:pic>
        <p:nvPicPr>
          <p:cNvPr id="37" name="Imagen 36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85" y="1656662"/>
            <a:ext cx="102761" cy="111471"/>
          </a:xfrm>
          <a:prstGeom prst="rect">
            <a:avLst/>
          </a:prstGeom>
        </p:spPr>
      </p:pic>
      <p:pic>
        <p:nvPicPr>
          <p:cNvPr id="38" name="Imagen 37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00" y="1963703"/>
            <a:ext cx="163197" cy="177030"/>
          </a:xfrm>
          <a:prstGeom prst="rect">
            <a:avLst/>
          </a:prstGeom>
        </p:spPr>
      </p:pic>
      <p:pic>
        <p:nvPicPr>
          <p:cNvPr id="39" name="Imagen 38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88" y="1726216"/>
            <a:ext cx="132141" cy="143341"/>
          </a:xfrm>
          <a:prstGeom prst="rect">
            <a:avLst/>
          </a:prstGeom>
        </p:spPr>
      </p:pic>
      <p:pic>
        <p:nvPicPr>
          <p:cNvPr id="40" name="Imagen 39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5" y="1854823"/>
            <a:ext cx="120287" cy="130481"/>
          </a:xfrm>
          <a:prstGeom prst="rect">
            <a:avLst/>
          </a:prstGeom>
        </p:spPr>
      </p:pic>
      <p:pic>
        <p:nvPicPr>
          <p:cNvPr id="41" name="Imagen 40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13" y="1577573"/>
            <a:ext cx="102761" cy="111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D2F4F8"/>
            </a:gs>
            <a:gs pos="71000">
              <a:srgbClr val="4AE7E7"/>
            </a:gs>
            <a:gs pos="100000">
              <a:srgbClr val="115775">
                <a:alpha val="42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43225" y="190500"/>
            <a:ext cx="4673600" cy="1077595"/>
          </a:xfrm>
        </p:spPr>
        <p:txBody>
          <a:bodyPr>
            <a:normAutofit/>
          </a:bodyPr>
          <a:lstStyle/>
          <a:p>
            <a:r>
              <a:rPr lang="ru-RU" b="0" cap="all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Запомни!</a:t>
            </a:r>
            <a:endParaRPr lang="ru-RU" b="0" cap="all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sym typeface="+mn-ea"/>
            </a:endParaRPr>
          </a:p>
        </p:txBody>
      </p:sp>
      <p:sp>
        <p:nvSpPr>
          <p:cNvPr id="9" name="Google Shape;375;p47"/>
          <p:cNvSpPr txBox="1"/>
          <p:nvPr/>
        </p:nvSpPr>
        <p:spPr>
          <a:xfrm flipH="1">
            <a:off x="4722460" y="1631638"/>
            <a:ext cx="1764600" cy="42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3200" b="1" dirty="0">
              <a:latin typeface="+mj-lt"/>
              <a:ea typeface="Bebas Neue"/>
              <a:cs typeface="Bebas Neue"/>
              <a:sym typeface="Bebas Neue"/>
            </a:endParaRPr>
          </a:p>
        </p:txBody>
      </p:sp>
      <p:sp>
        <p:nvSpPr>
          <p:cNvPr id="10" name="Google Shape;376;p47"/>
          <p:cNvSpPr txBox="1"/>
          <p:nvPr/>
        </p:nvSpPr>
        <p:spPr>
          <a:xfrm flipH="1">
            <a:off x="4722460" y="3440215"/>
            <a:ext cx="1764600" cy="42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3200" b="1" dirty="0">
              <a:latin typeface="+mj-lt"/>
              <a:ea typeface="Bebas Neue"/>
              <a:cs typeface="Bebas Neue"/>
              <a:sym typeface="Bebas Neue"/>
            </a:endParaRPr>
          </a:p>
        </p:txBody>
      </p:sp>
      <p:sp>
        <p:nvSpPr>
          <p:cNvPr id="11" name="Google Shape;377;p47"/>
          <p:cNvSpPr txBox="1"/>
          <p:nvPr/>
        </p:nvSpPr>
        <p:spPr>
          <a:xfrm flipH="1">
            <a:off x="4722460" y="2540281"/>
            <a:ext cx="1764600" cy="42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3200" b="1" dirty="0">
              <a:latin typeface="+mj-lt"/>
              <a:ea typeface="Bebas Neue"/>
              <a:cs typeface="Bebas Neue"/>
              <a:sym typeface="Bebas Neue"/>
            </a:endParaRPr>
          </a:p>
        </p:txBody>
      </p:sp>
      <p:sp>
        <p:nvSpPr>
          <p:cNvPr id="12" name="Google Shape;379;p47"/>
          <p:cNvSpPr txBox="1"/>
          <p:nvPr/>
        </p:nvSpPr>
        <p:spPr>
          <a:xfrm flipH="1">
            <a:off x="6150674" y="1499777"/>
            <a:ext cx="2330389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ea typeface="Anaheim"/>
              <a:cs typeface="Anaheim"/>
              <a:sym typeface="Anaheim"/>
            </a:endParaRPr>
          </a:p>
        </p:txBody>
      </p:sp>
      <p:sp>
        <p:nvSpPr>
          <p:cNvPr id="13" name="Google Shape;380;p47"/>
          <p:cNvSpPr txBox="1"/>
          <p:nvPr/>
        </p:nvSpPr>
        <p:spPr>
          <a:xfrm flipH="1">
            <a:off x="6150674" y="3273519"/>
            <a:ext cx="2330389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ea typeface="Anaheim"/>
              <a:cs typeface="Anaheim"/>
              <a:sym typeface="Anaheim"/>
            </a:endParaRPr>
          </a:p>
        </p:txBody>
      </p:sp>
      <p:sp>
        <p:nvSpPr>
          <p:cNvPr id="14" name="Google Shape;381;p47"/>
          <p:cNvSpPr txBox="1"/>
          <p:nvPr/>
        </p:nvSpPr>
        <p:spPr>
          <a:xfrm flipH="1">
            <a:off x="6150674" y="2408419"/>
            <a:ext cx="2330389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ea typeface="Anaheim"/>
              <a:cs typeface="Anaheim"/>
              <a:sym typeface="Anaheim"/>
            </a:endParaRPr>
          </a:p>
        </p:txBody>
      </p:sp>
      <p:pic>
        <p:nvPicPr>
          <p:cNvPr id="3" name="Imagen 2" descr="Forma, Círculo&#10;&#10;Descripción generada automá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12" y="92869"/>
            <a:ext cx="216546" cy="320717"/>
          </a:xfrm>
          <a:prstGeom prst="rect">
            <a:avLst/>
          </a:prstGeom>
        </p:spPr>
      </p:pic>
      <p:pic>
        <p:nvPicPr>
          <p:cNvPr id="7" name="Imagen 6" descr="Imagen que contiene Círculo&#10;&#10;Descripción generada automá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9422" y="190500"/>
            <a:ext cx="216546" cy="320717"/>
          </a:xfrm>
          <a:prstGeom prst="rect">
            <a:avLst/>
          </a:prstGeom>
        </p:spPr>
      </p:pic>
      <p:pic>
        <p:nvPicPr>
          <p:cNvPr id="19" name="Imagen 18" descr="Forma, Círculo&#10;&#10;Descripción generada automá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1823" y="190340"/>
            <a:ext cx="216564" cy="320745"/>
          </a:xfrm>
          <a:prstGeom prst="rect">
            <a:avLst/>
          </a:prstGeom>
        </p:spPr>
      </p:pic>
      <p:sp>
        <p:nvSpPr>
          <p:cNvPr id="27" name="Google Shape;375;p47"/>
          <p:cNvSpPr txBox="1"/>
          <p:nvPr/>
        </p:nvSpPr>
        <p:spPr>
          <a:xfrm flipH="1">
            <a:off x="1232502" y="3660734"/>
            <a:ext cx="716043" cy="42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3200" b="1" dirty="0">
              <a:latin typeface="+mj-lt"/>
              <a:sym typeface="Bebas Neue"/>
            </a:endParaRPr>
          </a:p>
        </p:txBody>
      </p:sp>
      <p:sp>
        <p:nvSpPr>
          <p:cNvPr id="28" name="Google Shape;375;p47"/>
          <p:cNvSpPr txBox="1"/>
          <p:nvPr/>
        </p:nvSpPr>
        <p:spPr>
          <a:xfrm flipH="1">
            <a:off x="0" y="309880"/>
            <a:ext cx="3952875" cy="198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sym typeface="+mn-ea"/>
              </a:rPr>
              <a:t>Сначала вода,</a:t>
            </a:r>
            <a:br>
              <a:rPr lang="ru-RU" sz="24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sym typeface="+mn-ea"/>
              </a:rPr>
            </a:br>
            <a:r>
              <a:rPr lang="ru-RU" sz="24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sym typeface="+mn-ea"/>
              </a:rPr>
              <a:t>Потом кислота.</a:t>
            </a:r>
            <a:br>
              <a:rPr lang="ru-RU" sz="24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sym typeface="+mn-ea"/>
              </a:rPr>
            </a:br>
            <a:r>
              <a:rPr lang="ru-RU" sz="24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sym typeface="+mn-ea"/>
              </a:rPr>
              <a:t>Иначе будет</a:t>
            </a:r>
            <a:r>
              <a:rPr lang="ru-RU" sz="32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sym typeface="+mn-ea"/>
              </a:rPr>
              <a:t> </a:t>
            </a:r>
            <a:r>
              <a:rPr lang="ru-RU" sz="24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sym typeface="+mn-ea"/>
              </a:rPr>
              <a:t>большая беда</a:t>
            </a:r>
            <a:r>
              <a:rPr lang="ru-RU" sz="32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sym typeface="+mn-ea"/>
              </a:rPr>
              <a:t>!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3200" b="1" dirty="0">
              <a:latin typeface="+mj-lt"/>
              <a:sym typeface="Bebas Neue"/>
            </a:endParaRPr>
          </a:p>
        </p:txBody>
      </p:sp>
      <p:grpSp>
        <p:nvGrpSpPr>
          <p:cNvPr id="5" name="Group 7"/>
          <p:cNvGrpSpPr>
            <a:grpSpLocks noGrp="1"/>
          </p:cNvGrpSpPr>
          <p:nvPr/>
        </p:nvGrpSpPr>
        <p:grpSpPr>
          <a:xfrm>
            <a:off x="413385" y="1823085"/>
            <a:ext cx="8646160" cy="3199130"/>
            <a:chOff x="0" y="1616"/>
            <a:chExt cx="5760" cy="2540"/>
          </a:xfrm>
        </p:grpSpPr>
        <p:pic>
          <p:nvPicPr>
            <p:cNvPr id="23558" name="Picture 5" descr="L3p08p0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16"/>
              <a:ext cx="2971" cy="25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9" name="Picture 6" descr="L03p08p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48" y="1616"/>
              <a:ext cx="2812" cy="254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BAF2F5"/>
            </a:gs>
            <a:gs pos="71000">
              <a:srgbClr val="4AE7E7"/>
            </a:gs>
            <a:gs pos="100000">
              <a:srgbClr val="115775">
                <a:alpha val="7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715566"/>
          </a:xfrm>
        </p:spPr>
        <p:txBody>
          <a:bodyPr>
            <a:normAutofit fontScale="90000"/>
          </a:bodyPr>
          <a:lstStyle/>
          <a:p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Взаимодействие с сахарной пудрой </a:t>
            </a:r>
            <a:endParaRPr lang="en-US" dirty="0"/>
          </a:p>
        </p:txBody>
      </p:sp>
      <p:sp>
        <p:nvSpPr>
          <p:cNvPr id="6" name="Google Shape;498;p49"/>
          <p:cNvSpPr txBox="1"/>
          <p:nvPr/>
        </p:nvSpPr>
        <p:spPr>
          <a:xfrm>
            <a:off x="6471483" y="2242670"/>
            <a:ext cx="192660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ea typeface="Anaheim"/>
              <a:cs typeface="Anaheim"/>
              <a:sym typeface="Anaheim"/>
            </a:endParaRPr>
          </a:p>
        </p:txBody>
      </p:sp>
      <p:sp>
        <p:nvSpPr>
          <p:cNvPr id="10" name="Google Shape;502;p49"/>
          <p:cNvSpPr txBox="1"/>
          <p:nvPr/>
        </p:nvSpPr>
        <p:spPr>
          <a:xfrm>
            <a:off x="6472087" y="3024225"/>
            <a:ext cx="192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3"/>
              </a:solidFill>
              <a:latin typeface="+mj-lt"/>
              <a:ea typeface="Bebas Neue"/>
              <a:cs typeface="Bebas Neue"/>
              <a:sym typeface="Bebas Neue"/>
            </a:endParaRPr>
          </a:p>
        </p:txBody>
      </p:sp>
      <p:pic>
        <p:nvPicPr>
          <p:cNvPr id="3" name="Imagen 2" descr="Gráfico&#10;&#10;Descripción generada automáticamente con confianza baja"/>
          <p:cNvPicPr>
            <a:picLocks noChangeAspect="1"/>
          </p:cNvPicPr>
          <p:nvPr/>
        </p:nvPicPr>
        <p:blipFill>
          <a:blip r:embed="rId1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90" y="2619647"/>
            <a:ext cx="1001094" cy="1869622"/>
          </a:xfrm>
          <a:prstGeom prst="rect">
            <a:avLst/>
          </a:prstGeom>
        </p:spPr>
      </p:pic>
      <p:sp>
        <p:nvSpPr>
          <p:cNvPr id="11" name="Google Shape;503;p49"/>
          <p:cNvSpPr txBox="1"/>
          <p:nvPr/>
        </p:nvSpPr>
        <p:spPr>
          <a:xfrm>
            <a:off x="6472087" y="3542719"/>
            <a:ext cx="192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ea typeface="Anaheim"/>
              <a:cs typeface="Anaheim"/>
              <a:sym typeface="Anaheim"/>
            </a:endParaRPr>
          </a:p>
        </p:txBody>
      </p:sp>
      <p:pic>
        <p:nvPicPr>
          <p:cNvPr id="24" name="Imagen 23" descr="Forma, Círculo&#10;&#10;Descripción generada automá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06" y="1930175"/>
            <a:ext cx="174464" cy="258393"/>
          </a:xfrm>
          <a:prstGeom prst="rect">
            <a:avLst/>
          </a:prstGeom>
        </p:spPr>
      </p:pic>
      <p:pic>
        <p:nvPicPr>
          <p:cNvPr id="30" name="Imagen 29" descr="Icono&#10;&#10;Descripción generada automá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6" y="4027957"/>
            <a:ext cx="541467" cy="968078"/>
          </a:xfrm>
          <a:prstGeom prst="rect">
            <a:avLst/>
          </a:prstGeom>
        </p:spPr>
      </p:pic>
      <p:grpSp>
        <p:nvGrpSpPr>
          <p:cNvPr id="43" name="Grupo 42"/>
          <p:cNvGrpSpPr/>
          <p:nvPr/>
        </p:nvGrpSpPr>
        <p:grpSpPr>
          <a:xfrm rot="2460000">
            <a:off x="1047293" y="2584603"/>
            <a:ext cx="376216" cy="1433301"/>
            <a:chOff x="594990" y="1336025"/>
            <a:chExt cx="584230" cy="2225789"/>
          </a:xfrm>
        </p:grpSpPr>
        <p:pic>
          <p:nvPicPr>
            <p:cNvPr id="44" name="Imagen 43" descr="Patrón de fondo&#10;&#10;Descripción generada automáticament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90" y="1336025"/>
              <a:ext cx="584230" cy="2225789"/>
            </a:xfrm>
            <a:prstGeom prst="rect">
              <a:avLst/>
            </a:prstGeom>
          </p:spPr>
        </p:pic>
        <p:sp>
          <p:nvSpPr>
            <p:cNvPr id="45" name="Cuerda 44"/>
            <p:cNvSpPr/>
            <p:nvPr/>
          </p:nvSpPr>
          <p:spPr>
            <a:xfrm>
              <a:off x="723900" y="3142826"/>
              <a:ext cx="332741" cy="386080"/>
            </a:xfrm>
            <a:prstGeom prst="chord">
              <a:avLst>
                <a:gd name="adj1" fmla="val 21577727"/>
                <a:gd name="adj2" fmla="val 10794653"/>
              </a:avLst>
            </a:prstGeom>
            <a:gradFill flip="none" rotWithShape="1">
              <a:gsLst>
                <a:gs pos="0">
                  <a:srgbClr val="183FA0"/>
                </a:gs>
                <a:gs pos="50000">
                  <a:srgbClr val="3A94EB"/>
                </a:gs>
                <a:gs pos="100000">
                  <a:srgbClr val="4DC4F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369FF"/>
                </a:solidFill>
              </a:endParaRPr>
            </a:p>
          </p:txBody>
        </p:sp>
      </p:grpSp>
      <p:pic>
        <p:nvPicPr>
          <p:cNvPr id="47" name="Gráfico 46"/>
          <p:cNvPicPr>
            <a:picLocks noChangeAspect="1"/>
          </p:cNvPicPr>
          <p:nvPr/>
        </p:nvPicPr>
        <p:blipFill>
          <a:blip r:embed="rId5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6873" y="1461985"/>
            <a:ext cx="2255519" cy="1802450"/>
          </a:xfrm>
          <a:prstGeom prst="rect">
            <a:avLst/>
          </a:prstGeom>
        </p:spPr>
      </p:pic>
      <p:sp>
        <p:nvSpPr>
          <p:cNvPr id="48" name="Google Shape;497;p49"/>
          <p:cNvSpPr txBox="1"/>
          <p:nvPr/>
        </p:nvSpPr>
        <p:spPr>
          <a:xfrm>
            <a:off x="6449883" y="2006509"/>
            <a:ext cx="1300314" cy="104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3"/>
              </a:solidFill>
              <a:latin typeface="+mj-lt"/>
              <a:ea typeface="Bebas Neue"/>
              <a:cs typeface="Bebas Neue"/>
              <a:sym typeface="Bebas Neue"/>
            </a:endParaRPr>
          </a:p>
        </p:txBody>
      </p:sp>
      <p:pic>
        <p:nvPicPr>
          <p:cNvPr id="49" name="Imagen 48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30" y="2282934"/>
            <a:ext cx="163197" cy="177030"/>
          </a:xfrm>
          <a:prstGeom prst="rect">
            <a:avLst/>
          </a:prstGeom>
        </p:spPr>
      </p:pic>
      <p:pic>
        <p:nvPicPr>
          <p:cNvPr id="50" name="Imagen 49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51" y="2712326"/>
            <a:ext cx="132141" cy="143341"/>
          </a:xfrm>
          <a:prstGeom prst="rect">
            <a:avLst/>
          </a:prstGeom>
        </p:spPr>
      </p:pic>
      <p:pic>
        <p:nvPicPr>
          <p:cNvPr id="51" name="Imagen 50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87" y="3415699"/>
            <a:ext cx="120287" cy="130481"/>
          </a:xfrm>
          <a:prstGeom prst="rect">
            <a:avLst/>
          </a:prstGeom>
        </p:spPr>
      </p:pic>
      <p:pic>
        <p:nvPicPr>
          <p:cNvPr id="52" name="Imagen 51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60" y="3424506"/>
            <a:ext cx="102761" cy="111471"/>
          </a:xfrm>
          <a:prstGeom prst="rect">
            <a:avLst/>
          </a:prstGeom>
        </p:spPr>
      </p:pic>
      <p:pic>
        <p:nvPicPr>
          <p:cNvPr id="53" name="Imagen 52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71" y="3134944"/>
            <a:ext cx="163197" cy="177030"/>
          </a:xfrm>
          <a:prstGeom prst="rect">
            <a:avLst/>
          </a:prstGeom>
        </p:spPr>
      </p:pic>
      <p:pic>
        <p:nvPicPr>
          <p:cNvPr id="54" name="Imagen 53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99" y="2100689"/>
            <a:ext cx="132141" cy="143341"/>
          </a:xfrm>
          <a:prstGeom prst="rect">
            <a:avLst/>
          </a:prstGeom>
        </p:spPr>
      </p:pic>
      <p:pic>
        <p:nvPicPr>
          <p:cNvPr id="55" name="Imagen 54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38" y="1837410"/>
            <a:ext cx="120287" cy="130481"/>
          </a:xfrm>
          <a:prstGeom prst="rect">
            <a:avLst/>
          </a:prstGeom>
        </p:spPr>
      </p:pic>
      <p:pic>
        <p:nvPicPr>
          <p:cNvPr id="56" name="Imagen 55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15" y="3641508"/>
            <a:ext cx="102761" cy="111471"/>
          </a:xfrm>
          <a:prstGeom prst="rect">
            <a:avLst/>
          </a:prstGeom>
        </p:spPr>
      </p:pic>
      <p:pic>
        <p:nvPicPr>
          <p:cNvPr id="57" name="Imagen 56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88" y="2544893"/>
            <a:ext cx="68325" cy="74115"/>
          </a:xfrm>
          <a:prstGeom prst="rect">
            <a:avLst/>
          </a:prstGeom>
        </p:spPr>
      </p:pic>
      <p:pic>
        <p:nvPicPr>
          <p:cNvPr id="60" name="Imagen 59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46" y="2637147"/>
            <a:ext cx="104453" cy="113305"/>
          </a:xfrm>
          <a:prstGeom prst="rect">
            <a:avLst/>
          </a:prstGeom>
        </p:spPr>
      </p:pic>
      <p:sp>
        <p:nvSpPr>
          <p:cNvPr id="61" name="Google Shape;502;p49"/>
          <p:cNvSpPr txBox="1"/>
          <p:nvPr/>
        </p:nvSpPr>
        <p:spPr>
          <a:xfrm>
            <a:off x="6472087" y="1722294"/>
            <a:ext cx="192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3"/>
              </a:solidFill>
              <a:latin typeface="+mj-lt"/>
              <a:ea typeface="Bebas Neue"/>
              <a:cs typeface="Bebas Neue"/>
              <a:sym typeface="Bebas Neue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02870" y="1837690"/>
            <a:ext cx="6118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 dirty="0">
                <a:sym typeface="+mn-ea"/>
              </a:rPr>
              <a:t>С</a:t>
            </a:r>
            <a:r>
              <a:rPr b="1" baseline="-25000" dirty="0">
                <a:sym typeface="+mn-ea"/>
              </a:rPr>
              <a:t>12</a:t>
            </a:r>
            <a:r>
              <a:rPr lang="en-US" altLang="x-none" b="1" dirty="0">
                <a:sym typeface="+mn-ea"/>
              </a:rPr>
              <a:t>H</a:t>
            </a:r>
            <a:r>
              <a:rPr lang="en-US" altLang="x-none" b="1" baseline="-25000" dirty="0">
                <a:sym typeface="+mn-ea"/>
              </a:rPr>
              <a:t>22</a:t>
            </a:r>
            <a:r>
              <a:rPr lang="en-US" altLang="x-none" b="1" dirty="0">
                <a:sym typeface="+mn-ea"/>
              </a:rPr>
              <a:t>O</a:t>
            </a:r>
            <a:r>
              <a:rPr b="1" baseline="-25000" dirty="0">
                <a:sym typeface="+mn-ea"/>
              </a:rPr>
              <a:t>11</a:t>
            </a:r>
            <a:r>
              <a:rPr lang="en-US" altLang="x-none" b="1" baseline="-25000" dirty="0">
                <a:sym typeface="+mn-ea"/>
              </a:rPr>
              <a:t> </a:t>
            </a:r>
            <a:r>
              <a:rPr lang="en-US" altLang="x-none" b="1" dirty="0">
                <a:sym typeface="+mn-ea"/>
              </a:rPr>
              <a:t>+ H</a:t>
            </a:r>
            <a:r>
              <a:rPr lang="en-US" altLang="x-none" b="1" baseline="-25000" dirty="0">
                <a:sym typeface="+mn-ea"/>
              </a:rPr>
              <a:t>2</a:t>
            </a:r>
            <a:r>
              <a:rPr lang="en-US" altLang="x-none" b="1" dirty="0">
                <a:sym typeface="+mn-ea"/>
              </a:rPr>
              <a:t>SO</a:t>
            </a:r>
            <a:r>
              <a:rPr lang="en-US" altLang="x-none" b="1" baseline="-25000" dirty="0">
                <a:sym typeface="+mn-ea"/>
              </a:rPr>
              <a:t>4</a:t>
            </a:r>
            <a:r>
              <a:rPr lang="en-US" altLang="x-none" b="1" baseline="-25000" dirty="0">
                <a:cs typeface="Arial" panose="020B0604020202020204" pitchFamily="34" charset="0"/>
                <a:sym typeface="+mn-ea"/>
              </a:rPr>
              <a:t> </a:t>
            </a:r>
            <a:r>
              <a:rPr lang="en-US" altLang="x-none" b="1" dirty="0">
                <a:cs typeface="Arial" panose="020B0604020202020204" pitchFamily="34" charset="0"/>
                <a:sym typeface="+mn-ea"/>
              </a:rPr>
              <a:t>→ 12C + </a:t>
            </a:r>
            <a:r>
              <a:rPr lang="en-US" altLang="x-none" b="1" dirty="0">
                <a:sym typeface="+mn-ea"/>
              </a:rPr>
              <a:t>H</a:t>
            </a:r>
            <a:r>
              <a:rPr lang="en-US" altLang="x-none" b="1" baseline="-25000" dirty="0">
                <a:sym typeface="+mn-ea"/>
              </a:rPr>
              <a:t>2</a:t>
            </a:r>
            <a:r>
              <a:rPr lang="en-US" altLang="x-none" b="1" dirty="0">
                <a:sym typeface="+mn-ea"/>
              </a:rPr>
              <a:t>SO</a:t>
            </a:r>
            <a:r>
              <a:rPr lang="en-US" altLang="x-none" b="1" baseline="-25000" dirty="0">
                <a:sym typeface="+mn-ea"/>
              </a:rPr>
              <a:t>4</a:t>
            </a:r>
            <a:r>
              <a:rPr lang="en-US" altLang="x-none" b="1" dirty="0">
                <a:cs typeface="Arial" panose="020B0604020202020204" pitchFamily="34" charset="0"/>
                <a:sym typeface="+mn-ea"/>
              </a:rPr>
              <a:t>∙11H</a:t>
            </a:r>
            <a:r>
              <a:rPr lang="en-US" altLang="x-none" b="1" baseline="-25000" dirty="0">
                <a:cs typeface="Arial" panose="020B0604020202020204" pitchFamily="34" charset="0"/>
                <a:sym typeface="+mn-ea"/>
              </a:rPr>
              <a:t>2</a:t>
            </a:r>
            <a:r>
              <a:rPr lang="en-US" altLang="x-none" b="1" dirty="0">
                <a:cs typeface="Arial" panose="020B0604020202020204" pitchFamily="34" charset="0"/>
                <a:sym typeface="+mn-ea"/>
              </a:rPr>
              <a:t>O</a:t>
            </a:r>
            <a:r>
              <a:rPr lang="en-US" altLang="x-none" b="1" dirty="0">
                <a:sym typeface="+mn-ea"/>
              </a:rPr>
              <a:t> </a:t>
            </a:r>
            <a:endParaRPr lang="en-US" altLang="x-none" b="1" dirty="0"/>
          </a:p>
          <a:p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8.33333E-7 1.35802E-6 L 0.00069 0.35833 " pathEditMode="relative" rAng="0" ptsTypes="AA">
                                      <p:cBhvr>
                                        <p:cTn id="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5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" y="0"/>
            <a:ext cx="8833485" cy="1268095"/>
          </a:xfrm>
        </p:spPr>
        <p:txBody>
          <a:bodyPr>
            <a:normAutofit/>
          </a:bodyPr>
          <a:p>
            <a:r>
              <a:rPr lang="ru-RU" sz="2400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Установка для </a:t>
            </a:r>
            <a:r>
              <a:rPr lang="ru-RU" sz="2400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производства серной кислоты</a:t>
            </a:r>
            <a:endParaRPr lang="ru-RU" altLang="en-US" sz="2400"/>
          </a:p>
        </p:txBody>
      </p:sp>
      <p:pic>
        <p:nvPicPr>
          <p:cNvPr id="27651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8275" y="975360"/>
            <a:ext cx="8713470" cy="4037330"/>
          </a:xfr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9FF0F1"/>
            </a:gs>
            <a:gs pos="71000">
              <a:srgbClr val="4AE7E7"/>
            </a:gs>
            <a:gs pos="100000">
              <a:srgbClr val="11577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900" y="67945"/>
            <a:ext cx="7696200" cy="619125"/>
          </a:xfrm>
        </p:spPr>
        <p:txBody>
          <a:bodyPr>
            <a:normAutofit fontScale="90000"/>
          </a:bodyPr>
          <a:lstStyle/>
          <a:p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Рефлексия «светофор»</a:t>
            </a:r>
            <a:endParaRPr lang="en-US" dirty="0"/>
          </a:p>
        </p:txBody>
      </p:sp>
      <p:pic>
        <p:nvPicPr>
          <p:cNvPr id="22" name="Imagen 21" descr="Imagen que contiene oscuro, alimentos, tabla, pequeño&#10;&#10;Descripción generada automá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96" y="2284366"/>
            <a:ext cx="844550" cy="719138"/>
          </a:xfrm>
          <a:prstGeom prst="rect">
            <a:avLst/>
          </a:prstGeom>
        </p:spPr>
      </p:pic>
      <p:pic>
        <p:nvPicPr>
          <p:cNvPr id="23" name="Imagen 22" descr="Forma&#10;&#10;Descripción generada automá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15" y="3361508"/>
            <a:ext cx="971552" cy="860153"/>
          </a:xfrm>
          <a:prstGeom prst="rect">
            <a:avLst/>
          </a:prstGeom>
        </p:spPr>
      </p:pic>
      <p:pic>
        <p:nvPicPr>
          <p:cNvPr id="24" name="Imagen 23" descr="Imagen que contiene interior, tabla, cepillo de dientes, viendo&#10;&#10;Descripción generada automá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53" y="2246812"/>
            <a:ext cx="1341196" cy="513102"/>
          </a:xfrm>
          <a:prstGeom prst="rect">
            <a:avLst/>
          </a:prstGeom>
        </p:spPr>
      </p:pic>
      <p:pic>
        <p:nvPicPr>
          <p:cNvPr id="25" name="Imagen 24" descr="Forma, Logotipo&#10;&#10;Descripción generada automáticamen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77" y="3226932"/>
            <a:ext cx="1032442" cy="1014142"/>
          </a:xfrm>
          <a:prstGeom prst="rect">
            <a:avLst/>
          </a:prstGeom>
        </p:spPr>
      </p:pic>
      <p:pic>
        <p:nvPicPr>
          <p:cNvPr id="26" name="Imagen 25" descr="Globo con camisas verdes en un fondo negro&#10;&#10;Descripción generada automáticamente con confianza m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750"/>
            <a:ext cx="1109547" cy="1181644"/>
          </a:xfrm>
          <a:prstGeom prst="rect">
            <a:avLst/>
          </a:prstGeom>
        </p:spPr>
      </p:pic>
      <p:pic>
        <p:nvPicPr>
          <p:cNvPr id="28" name="Imagen 27" descr="Imagen que contiene interior, béisbol, pequeño, plástico&#10;&#10;Descripción generada automáticament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83" y="3891824"/>
            <a:ext cx="1462223" cy="1095284"/>
          </a:xfrm>
          <a:prstGeom prst="rect">
            <a:avLst/>
          </a:prstGeom>
        </p:spPr>
      </p:pic>
      <p:pic>
        <p:nvPicPr>
          <p:cNvPr id="29" name="Imagen 28" descr="Imagen que contiene cable&#10;&#10;Descripción generada automáticament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01" y="3735705"/>
            <a:ext cx="1397874" cy="1408067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2724150" y="824230"/>
            <a:ext cx="3112135" cy="1285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40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Не понравился урок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400" b="1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Так себе урок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400" b="1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Понравился урок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lang="es-ES" sz="1400" i="0" strike="noStrike" dirty="0">
              <a:effectLst/>
              <a:latin typeface="Proxima Nova"/>
            </a:endParaRPr>
          </a:p>
          <a:p>
            <a:r>
              <a:rPr lang="es-ES" sz="1600" b="0" i="0" u="none" strike="noStrike" dirty="0">
                <a:solidFill>
                  <a:srgbClr val="595959"/>
                </a:solidFill>
                <a:effectLst/>
              </a:rPr>
              <a:t> </a:t>
            </a:r>
            <a:endParaRPr lang="en-US" sz="1600" b="0" i="0" u="none" strike="noStrike" dirty="0">
              <a:solidFill>
                <a:srgbClr val="595959"/>
              </a:solidFill>
              <a:effectLst/>
            </a:endParaRPr>
          </a:p>
        </p:txBody>
      </p:sp>
      <p:pic>
        <p:nvPicPr>
          <p:cNvPr id="52" name="Imagen 51" descr="Imagen que contiene Gráfico&#10;&#10;Descripción generada automáticament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8" y="2121040"/>
            <a:ext cx="1387255" cy="2590809"/>
          </a:xfrm>
          <a:prstGeom prst="rect">
            <a:avLst/>
          </a:prstGeom>
        </p:spPr>
      </p:pic>
      <p:pic>
        <p:nvPicPr>
          <p:cNvPr id="57" name="Imagen 56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22" y="1573172"/>
            <a:ext cx="186296" cy="202087"/>
          </a:xfrm>
          <a:prstGeom prst="rect">
            <a:avLst/>
          </a:prstGeom>
        </p:spPr>
      </p:pic>
      <p:pic>
        <p:nvPicPr>
          <p:cNvPr id="2" name="Imagen 56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7" y="1775737"/>
            <a:ext cx="186296" cy="202087"/>
          </a:xfrm>
          <a:prstGeom prst="rect">
            <a:avLst/>
          </a:prstGeom>
        </p:spPr>
      </p:pic>
      <p:pic>
        <p:nvPicPr>
          <p:cNvPr id="3" name="Imagen 56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87" y="1498242"/>
            <a:ext cx="186296" cy="202087"/>
          </a:xfrm>
          <a:prstGeom prst="rect">
            <a:avLst/>
          </a:prstGeom>
        </p:spPr>
      </p:pic>
      <p:pic>
        <p:nvPicPr>
          <p:cNvPr id="5" name="Imagen 56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67" y="1874797"/>
            <a:ext cx="186296" cy="202087"/>
          </a:xfrm>
          <a:prstGeom prst="rect">
            <a:avLst/>
          </a:prstGeom>
        </p:spPr>
      </p:pic>
      <p:pic>
        <p:nvPicPr>
          <p:cNvPr id="6" name="Imagen 56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7" y="1268372"/>
            <a:ext cx="186296" cy="202087"/>
          </a:xfrm>
          <a:prstGeom prst="rect">
            <a:avLst/>
          </a:prstGeom>
        </p:spPr>
      </p:pic>
      <p:pic>
        <p:nvPicPr>
          <p:cNvPr id="47" name="Imagen 46" descr="Icono&#10;&#10;Descripción generada automáticament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17" y="2246945"/>
            <a:ext cx="1439083" cy="2036130"/>
          </a:xfrm>
          <a:prstGeom prst="rect">
            <a:avLst/>
          </a:prstGeom>
        </p:spPr>
      </p:pic>
      <p:pic>
        <p:nvPicPr>
          <p:cNvPr id="48" name="Imagen 47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53" y="1949277"/>
            <a:ext cx="163197" cy="177030"/>
          </a:xfrm>
          <a:prstGeom prst="rect">
            <a:avLst/>
          </a:prstGeom>
        </p:spPr>
      </p:pic>
      <p:pic>
        <p:nvPicPr>
          <p:cNvPr id="55" name="Imagen 54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03" y="1604311"/>
            <a:ext cx="120287" cy="130481"/>
          </a:xfrm>
          <a:prstGeom prst="rect">
            <a:avLst/>
          </a:prstGeom>
        </p:spPr>
      </p:pic>
      <p:pic>
        <p:nvPicPr>
          <p:cNvPr id="8" name="Imagen 54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03" y="1996741"/>
            <a:ext cx="120287" cy="130481"/>
          </a:xfrm>
          <a:prstGeom prst="rect">
            <a:avLst/>
          </a:prstGeom>
        </p:spPr>
      </p:pic>
      <p:pic>
        <p:nvPicPr>
          <p:cNvPr id="9" name="Imagen 54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3" y="1571926"/>
            <a:ext cx="120287" cy="130481"/>
          </a:xfrm>
          <a:prstGeom prst="rect">
            <a:avLst/>
          </a:prstGeom>
        </p:spPr>
      </p:pic>
      <p:pic>
        <p:nvPicPr>
          <p:cNvPr id="10" name="Imagen 54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83" y="1158541"/>
            <a:ext cx="120287" cy="130481"/>
          </a:xfrm>
          <a:prstGeom prst="rect">
            <a:avLst/>
          </a:prstGeom>
        </p:spPr>
      </p:pic>
      <p:pic>
        <p:nvPicPr>
          <p:cNvPr id="11" name="Imagen 54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63" y="1692576"/>
            <a:ext cx="120287" cy="130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DCF5F9"/>
            </a:gs>
            <a:gs pos="71000">
              <a:srgbClr val="4AE7E7"/>
            </a:gs>
            <a:gs pos="100000">
              <a:srgbClr val="32B1C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 descr="Patrón de fondo&#10;&#10;Descripción generada automáticamen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03" y="3221339"/>
            <a:ext cx="400595" cy="15261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Химические свойства серной кислоты</a:t>
            </a:r>
            <a:endParaRPr lang="en-US" sz="4000" b="1" dirty="0">
              <a:solidFill>
                <a:srgbClr val="B11670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3900" y="1236617"/>
            <a:ext cx="7696200" cy="3354433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br>
              <a:rPr lang="en-US" sz="1100" dirty="0"/>
            </a:br>
            <a:r>
              <a:rPr lang="en-US" sz="4000" b="1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sz="4000" b="1" baseline="-25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4000" b="1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</a:t>
            </a:r>
            <a:r>
              <a:rPr lang="en-US" sz="4000" b="1" baseline="-25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endParaRPr lang="en-US" sz="4000" b="1" baseline="-2500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en-US" sz="4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en-US" sz="4000" dirty="0"/>
          </a:p>
        </p:txBody>
      </p:sp>
      <p:pic>
        <p:nvPicPr>
          <p:cNvPr id="12" name="Imagen 11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66" y="627965"/>
            <a:ext cx="163197" cy="177030"/>
          </a:xfrm>
          <a:prstGeom prst="rect">
            <a:avLst/>
          </a:prstGeom>
        </p:spPr>
      </p:pic>
      <p:pic>
        <p:nvPicPr>
          <p:cNvPr id="13" name="Imagen 12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03" y="299901"/>
            <a:ext cx="132141" cy="143341"/>
          </a:xfrm>
          <a:prstGeom prst="rect">
            <a:avLst/>
          </a:prstGeom>
        </p:spPr>
      </p:pic>
      <p:pic>
        <p:nvPicPr>
          <p:cNvPr id="14" name="Imagen 13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71" y="230377"/>
            <a:ext cx="120287" cy="130481"/>
          </a:xfrm>
          <a:prstGeom prst="rect">
            <a:avLst/>
          </a:prstGeom>
        </p:spPr>
      </p:pic>
      <p:pic>
        <p:nvPicPr>
          <p:cNvPr id="15" name="Imagen 14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582" y="40211"/>
            <a:ext cx="102761" cy="111471"/>
          </a:xfrm>
          <a:prstGeom prst="rect">
            <a:avLst/>
          </a:prstGeom>
        </p:spPr>
      </p:pic>
      <p:pic>
        <p:nvPicPr>
          <p:cNvPr id="16" name="Imagen 15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4" y="2824463"/>
            <a:ext cx="163197" cy="177030"/>
          </a:xfrm>
          <a:prstGeom prst="rect">
            <a:avLst/>
          </a:prstGeom>
        </p:spPr>
      </p:pic>
      <p:pic>
        <p:nvPicPr>
          <p:cNvPr id="17" name="Imagen 16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89" y="3058270"/>
            <a:ext cx="132141" cy="143341"/>
          </a:xfrm>
          <a:prstGeom prst="rect">
            <a:avLst/>
          </a:prstGeom>
        </p:spPr>
      </p:pic>
      <p:pic>
        <p:nvPicPr>
          <p:cNvPr id="18" name="Imagen 17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30" y="2784017"/>
            <a:ext cx="120287" cy="130481"/>
          </a:xfrm>
          <a:prstGeom prst="rect">
            <a:avLst/>
          </a:prstGeom>
        </p:spPr>
      </p:pic>
      <p:pic>
        <p:nvPicPr>
          <p:cNvPr id="19" name="Imagen 18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28" y="2671811"/>
            <a:ext cx="102761" cy="111471"/>
          </a:xfrm>
          <a:prstGeom prst="rect">
            <a:avLst/>
          </a:prstGeom>
        </p:spPr>
      </p:pic>
      <p:pic>
        <p:nvPicPr>
          <p:cNvPr id="20" name="Imagen 19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459944"/>
            <a:ext cx="163197" cy="177030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31" y="222457"/>
            <a:ext cx="132141" cy="143341"/>
          </a:xfrm>
          <a:prstGeom prst="rect">
            <a:avLst/>
          </a:prstGeom>
        </p:spPr>
      </p:pic>
      <p:pic>
        <p:nvPicPr>
          <p:cNvPr id="22" name="Imagen 21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98" y="351064"/>
            <a:ext cx="120287" cy="130481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18" y="680590"/>
            <a:ext cx="102761" cy="111471"/>
          </a:xfrm>
          <a:prstGeom prst="rect">
            <a:avLst/>
          </a:prstGeom>
        </p:spPr>
      </p:pic>
      <p:pic>
        <p:nvPicPr>
          <p:cNvPr id="3" name="Imagen 2" descr="Forma, Círculo&#10;&#10;Descripción generada automáticamente"/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05" y="151854"/>
            <a:ext cx="152681" cy="226130"/>
          </a:xfrm>
          <a:prstGeom prst="rect">
            <a:avLst/>
          </a:prstGeom>
        </p:spPr>
      </p:pic>
      <p:pic>
        <p:nvPicPr>
          <p:cNvPr id="28" name="Imagen 27" descr="Imagen que contiene interior, tabla, verde, botella&#10;&#10;Descripción generada automáticamen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412">
            <a:off x="417440" y="2674718"/>
            <a:ext cx="417710" cy="1566412"/>
          </a:xfrm>
          <a:prstGeom prst="rect">
            <a:avLst/>
          </a:prstGeom>
        </p:spPr>
      </p:pic>
      <p:sp>
        <p:nvSpPr>
          <p:cNvPr id="2" name="AutoShape 4"/>
          <p:cNvSpPr/>
          <p:nvPr/>
        </p:nvSpPr>
        <p:spPr>
          <a:xfrm>
            <a:off x="2757170" y="1511618"/>
            <a:ext cx="285750" cy="3235325"/>
          </a:xfrm>
          <a:prstGeom prst="leftBracket">
            <a:avLst>
              <a:gd name="adj" fmla="val 33127"/>
            </a:avLst>
          </a:prstGeom>
          <a:noFill/>
          <a:ln w="635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latin typeface="Lucida Sans Unicode" panose="020B0602030504020204" pitchFamily="3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3042920" y="1564005"/>
            <a:ext cx="1306195" cy="502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Ме</a:t>
            </a:r>
            <a:endParaRPr lang="ru-RU" altLang="en-US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2850515" y="2066925"/>
            <a:ext cx="1186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Ме</a:t>
            </a:r>
            <a:r>
              <a:rPr lang="ru-RU" altLang="en-US" baseline="-25000"/>
              <a:t>х</a:t>
            </a:r>
            <a:r>
              <a:rPr lang="ru-RU" altLang="en-US"/>
              <a:t>О</a:t>
            </a:r>
            <a:r>
              <a:rPr lang="ru-RU" altLang="en-US" baseline="-25000"/>
              <a:t>у</a:t>
            </a:r>
            <a:endParaRPr lang="ru-RU" altLang="en-US" baseline="-25000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2850515" y="2729865"/>
            <a:ext cx="156845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ru-RU" altLang="en-US"/>
              <a:t>Ме(ОН)п</a:t>
            </a:r>
            <a:endParaRPr lang="ru-RU" altLang="en-US"/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2850515" y="3482975"/>
            <a:ext cx="1018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Соль</a:t>
            </a:r>
            <a:endParaRPr lang="ru-RU" altLang="en-US"/>
          </a:p>
        </p:txBody>
      </p:sp>
      <p:sp>
        <p:nvSpPr>
          <p:cNvPr id="25" name="Текстовое поле 24"/>
          <p:cNvSpPr txBox="1"/>
          <p:nvPr/>
        </p:nvSpPr>
        <p:spPr>
          <a:xfrm>
            <a:off x="5446395" y="163131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Соль + Н</a:t>
            </a:r>
            <a:r>
              <a:rPr lang="ru-RU" altLang="en-US" baseline="-25000"/>
              <a:t>2 </a:t>
            </a:r>
            <a:endParaRPr lang="ru-RU" altLang="en-US" baseline="-25000"/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6795135" y="1703070"/>
            <a:ext cx="0" cy="286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Текстовое поле 28"/>
          <p:cNvSpPr txBox="1"/>
          <p:nvPr/>
        </p:nvSpPr>
        <p:spPr>
          <a:xfrm>
            <a:off x="5004435" y="2362835"/>
            <a:ext cx="1719580" cy="495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p>
            <a:r>
              <a:rPr lang="ru-RU" altLang="en-US"/>
              <a:t>соль+Н</a:t>
            </a:r>
            <a:r>
              <a:rPr lang="ru-RU" altLang="en-US" baseline="-25000"/>
              <a:t>2</a:t>
            </a:r>
            <a:r>
              <a:rPr lang="ru-RU" altLang="en-US"/>
              <a:t>О </a:t>
            </a:r>
            <a:endParaRPr lang="ru-RU" altLang="en-US"/>
          </a:p>
        </p:txBody>
      </p:sp>
      <p:sp>
        <p:nvSpPr>
          <p:cNvPr id="30" name="Текстовое поле 29"/>
          <p:cNvSpPr txBox="1"/>
          <p:nvPr/>
        </p:nvSpPr>
        <p:spPr>
          <a:xfrm>
            <a:off x="4799330" y="3244215"/>
            <a:ext cx="2451100" cy="440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соль+ кислота</a:t>
            </a:r>
            <a:endParaRPr lang="ru-RU" altLang="en-US"/>
          </a:p>
        </p:txBody>
      </p:sp>
      <p:sp>
        <p:nvSpPr>
          <p:cNvPr id="33" name="Рамка 32"/>
          <p:cNvSpPr/>
          <p:nvPr/>
        </p:nvSpPr>
        <p:spPr>
          <a:xfrm>
            <a:off x="5387340" y="1615440"/>
            <a:ext cx="1710690" cy="533400"/>
          </a:xfrm>
          <a:prstGeom prst="frame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34" name="Рамка 33"/>
          <p:cNvSpPr/>
          <p:nvPr/>
        </p:nvSpPr>
        <p:spPr>
          <a:xfrm>
            <a:off x="4911090" y="2306955"/>
            <a:ext cx="1837055" cy="551815"/>
          </a:xfrm>
          <a:prstGeom prst="frame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4799330" y="3111500"/>
            <a:ext cx="2148840" cy="716280"/>
          </a:xfrm>
          <a:prstGeom prst="frame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36" name="Рамка 35"/>
          <p:cNvSpPr/>
          <p:nvPr/>
        </p:nvSpPr>
        <p:spPr>
          <a:xfrm>
            <a:off x="2904490" y="1599565"/>
            <a:ext cx="875030" cy="361950"/>
          </a:xfrm>
          <a:prstGeom prst="fram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37" name="Рамка 36"/>
          <p:cNvSpPr/>
          <p:nvPr/>
        </p:nvSpPr>
        <p:spPr>
          <a:xfrm>
            <a:off x="2850515" y="2066925"/>
            <a:ext cx="1042670" cy="473075"/>
          </a:xfrm>
          <a:prstGeom prst="fram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38" name="Рамка 37"/>
          <p:cNvSpPr/>
          <p:nvPr/>
        </p:nvSpPr>
        <p:spPr>
          <a:xfrm>
            <a:off x="2842895" y="2625090"/>
            <a:ext cx="1448435" cy="576580"/>
          </a:xfrm>
          <a:prstGeom prst="fram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39" name="Рамка 38"/>
          <p:cNvSpPr/>
          <p:nvPr/>
        </p:nvSpPr>
        <p:spPr>
          <a:xfrm>
            <a:off x="2842895" y="3350895"/>
            <a:ext cx="1153795" cy="624205"/>
          </a:xfrm>
          <a:prstGeom prst="fram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988435" y="1727200"/>
            <a:ext cx="1146175" cy="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992245" y="2156460"/>
            <a:ext cx="828040" cy="302895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1" idx="3"/>
          </p:cNvCxnSpPr>
          <p:nvPr/>
        </p:nvCxnSpPr>
        <p:spPr>
          <a:xfrm flipV="1">
            <a:off x="4418965" y="2633980"/>
            <a:ext cx="401320" cy="280035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4185285" y="3493770"/>
            <a:ext cx="477520" cy="24638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0988E-6 L 0.00104 0.37192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4AE7E7"/>
            </a:gs>
            <a:gs pos="2721">
              <a:srgbClr val="1B394A">
                <a:alpha val="64000"/>
              </a:srgbClr>
            </a:gs>
            <a:gs pos="35000">
              <a:srgbClr val="D3F4F7"/>
            </a:gs>
            <a:gs pos="80000">
              <a:srgbClr val="4AE7E7"/>
            </a:gs>
            <a:gs pos="100000">
              <a:srgbClr val="11577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áfico 3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26793" y="2998503"/>
            <a:ext cx="791103" cy="662028"/>
          </a:xfrm>
          <a:prstGeom prst="rect">
            <a:avLst/>
          </a:prstGeom>
        </p:spPr>
      </p:pic>
      <p:pic>
        <p:nvPicPr>
          <p:cNvPr id="38" name="Gráfico 3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79140" y="2998503"/>
            <a:ext cx="917382" cy="662028"/>
          </a:xfrm>
          <a:prstGeom prst="rect">
            <a:avLst/>
          </a:prstGeom>
        </p:spPr>
      </p:pic>
      <p:pic>
        <p:nvPicPr>
          <p:cNvPr id="23" name="Gráfico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381"/>
          <a:stretch>
            <a:fillRect/>
          </a:stretch>
        </p:blipFill>
        <p:spPr>
          <a:xfrm flipH="1">
            <a:off x="369059" y="1574806"/>
            <a:ext cx="2633448" cy="2606737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74151" y="1278991"/>
            <a:ext cx="917382" cy="662028"/>
          </a:xfrm>
          <a:prstGeom prst="rect">
            <a:avLst/>
          </a:prstGeom>
        </p:spPr>
      </p:pic>
      <p:pic>
        <p:nvPicPr>
          <p:cNvPr id="15" name="Gráfico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133919" y="1278991"/>
            <a:ext cx="917382" cy="6620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715566"/>
          </a:xfrm>
        </p:spPr>
        <p:txBody>
          <a:bodyPr>
            <a:normAutofit fontScale="90000"/>
          </a:bodyPr>
          <a:lstStyle/>
          <a:p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F</a:t>
            </a:r>
            <a:r>
              <a:rPr lang="en-US" b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e</a:t>
            </a:r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SO</a:t>
            </a:r>
            <a:r>
              <a:rPr lang="ru-RU" b="0" cap="all" baseline="-25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4</a:t>
            </a:r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 </a:t>
            </a:r>
            <a:r>
              <a:rPr lang="ru-RU" b="0" cap="all" baseline="30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.</a:t>
            </a:r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7H</a:t>
            </a:r>
            <a:r>
              <a:rPr lang="ru-RU" b="0" cap="all" baseline="-25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2</a:t>
            </a:r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O – железный купорос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1317600" y="2466000"/>
            <a:ext cx="2550242" cy="39248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4"/>
          </p:nvPr>
        </p:nvSpPr>
        <p:spPr>
          <a:xfrm>
            <a:off x="2340721" y="1360800"/>
            <a:ext cx="504000" cy="392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idx="15"/>
          </p:nvPr>
        </p:nvSpPr>
        <p:spPr>
          <a:xfrm>
            <a:off x="4759200" y="2466000"/>
            <a:ext cx="2550242" cy="392482"/>
          </a:xfrm>
        </p:spPr>
        <p:txBody>
          <a:bodyPr>
            <a:noAutofit/>
          </a:bodyPr>
          <a:lstStyle/>
          <a:p>
            <a:r>
              <a:rPr lang="es-ES" dirty="0" err="1"/>
              <a:t>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idx="16"/>
          </p:nvPr>
        </p:nvSpPr>
        <p:spPr>
          <a:xfrm>
            <a:off x="4759200" y="1987117"/>
            <a:ext cx="2550242" cy="392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idx="17"/>
          </p:nvPr>
        </p:nvSpPr>
        <p:spPr>
          <a:xfrm>
            <a:off x="5782321" y="1360800"/>
            <a:ext cx="504000" cy="392400"/>
          </a:xfrm>
        </p:spPr>
        <p:txBody>
          <a:bodyPr/>
          <a:lstStyle/>
          <a:p>
            <a:r>
              <a:rPr lang="es-ES" dirty="0"/>
              <a:t>02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idx="18"/>
          </p:nvPr>
        </p:nvSpPr>
        <p:spPr>
          <a:xfrm>
            <a:off x="6210000" y="4129200"/>
            <a:ext cx="2224800" cy="39248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9"/>
          </p:nvPr>
        </p:nvSpPr>
        <p:spPr>
          <a:xfrm>
            <a:off x="6210000" y="3690000"/>
            <a:ext cx="2224800" cy="392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20"/>
          </p:nvPr>
        </p:nvSpPr>
        <p:spPr>
          <a:xfrm>
            <a:off x="7070400" y="3074400"/>
            <a:ext cx="504000" cy="392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idx="21"/>
          </p:nvPr>
        </p:nvSpPr>
        <p:spPr>
          <a:xfrm>
            <a:off x="2962800" y="4129200"/>
            <a:ext cx="2550242" cy="39248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idx="22"/>
          </p:nvPr>
        </p:nvSpPr>
        <p:spPr>
          <a:xfrm>
            <a:off x="2962800" y="3690000"/>
            <a:ext cx="2550242" cy="392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idx="23"/>
          </p:nvPr>
        </p:nvSpPr>
        <p:spPr>
          <a:xfrm>
            <a:off x="3985921" y="3074400"/>
            <a:ext cx="504000" cy="3924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Imagen 17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81" y="3474948"/>
            <a:ext cx="163197" cy="177030"/>
          </a:xfrm>
          <a:prstGeom prst="rect">
            <a:avLst/>
          </a:prstGeom>
        </p:spPr>
      </p:pic>
      <p:pic>
        <p:nvPicPr>
          <p:cNvPr id="19" name="Imagen 18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61" y="3709777"/>
            <a:ext cx="132141" cy="143341"/>
          </a:xfrm>
          <a:prstGeom prst="rect">
            <a:avLst/>
          </a:prstGeom>
        </p:spPr>
      </p:pic>
      <p:pic>
        <p:nvPicPr>
          <p:cNvPr id="20" name="Imagen 19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41" y="3786430"/>
            <a:ext cx="102761" cy="111471"/>
          </a:xfrm>
          <a:prstGeom prst="rect">
            <a:avLst/>
          </a:prstGeom>
        </p:spPr>
      </p:pic>
      <p:pic>
        <p:nvPicPr>
          <p:cNvPr id="24" name="Imagen 23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52" y="4063022"/>
            <a:ext cx="163197" cy="177030"/>
          </a:xfrm>
          <a:prstGeom prst="rect">
            <a:avLst/>
          </a:prstGeom>
        </p:spPr>
      </p:pic>
      <p:pic>
        <p:nvPicPr>
          <p:cNvPr id="25" name="Imagen 24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65" y="3687860"/>
            <a:ext cx="132141" cy="143341"/>
          </a:xfrm>
          <a:prstGeom prst="rect">
            <a:avLst/>
          </a:prstGeom>
        </p:spPr>
      </p:pic>
      <p:pic>
        <p:nvPicPr>
          <p:cNvPr id="35" name="Imagen 34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65" y="3741601"/>
            <a:ext cx="120287" cy="130481"/>
          </a:xfrm>
          <a:prstGeom prst="rect">
            <a:avLst/>
          </a:prstGeom>
        </p:spPr>
      </p:pic>
      <p:pic>
        <p:nvPicPr>
          <p:cNvPr id="36" name="Imagen 35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40" y="4181417"/>
            <a:ext cx="102761" cy="111471"/>
          </a:xfrm>
          <a:prstGeom prst="rect">
            <a:avLst/>
          </a:prstGeom>
        </p:spPr>
      </p:pic>
      <p:pic>
        <p:nvPicPr>
          <p:cNvPr id="37" name="Imagen 36" descr="Imagen que contiene interior, tabla, verde, botella&#10;&#10;Descripción generada automáticamente"/>
          <p:cNvPicPr>
            <a:picLocks noChangeAspect="1"/>
          </p:cNvPicPr>
          <p:nvPr/>
        </p:nvPicPr>
        <p:blipFill>
          <a:blip r:embed="rId6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6911">
            <a:off x="136224" y="185272"/>
            <a:ext cx="417710" cy="1566412"/>
          </a:xfrm>
          <a:prstGeom prst="rect">
            <a:avLst/>
          </a:prstGeom>
        </p:spPr>
      </p:pic>
      <p:pic>
        <p:nvPicPr>
          <p:cNvPr id="47" name="Gráfico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8850" b="41089"/>
          <a:stretch>
            <a:fillRect/>
          </a:stretch>
        </p:blipFill>
        <p:spPr>
          <a:xfrm rot="5400000">
            <a:off x="7038803" y="1016473"/>
            <a:ext cx="953981" cy="1535657"/>
          </a:xfrm>
          <a:prstGeom prst="rect">
            <a:avLst/>
          </a:prstGeom>
        </p:spPr>
      </p:pic>
      <p:pic>
        <p:nvPicPr>
          <p:cNvPr id="49" name="Imagen 48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20" y="2320512"/>
            <a:ext cx="163197" cy="177030"/>
          </a:xfrm>
          <a:prstGeom prst="rect">
            <a:avLst/>
          </a:prstGeom>
        </p:spPr>
      </p:pic>
      <p:pic>
        <p:nvPicPr>
          <p:cNvPr id="50" name="Imagen 49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2555341"/>
            <a:ext cx="132141" cy="143341"/>
          </a:xfrm>
          <a:prstGeom prst="rect">
            <a:avLst/>
          </a:prstGeom>
        </p:spPr>
      </p:pic>
      <p:pic>
        <p:nvPicPr>
          <p:cNvPr id="51" name="Imagen 50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380" y="2631994"/>
            <a:ext cx="102761" cy="111471"/>
          </a:xfrm>
          <a:prstGeom prst="rect">
            <a:avLst/>
          </a:prstGeom>
        </p:spPr>
      </p:pic>
      <p:pic>
        <p:nvPicPr>
          <p:cNvPr id="52" name="Imagen 51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24" y="2076073"/>
            <a:ext cx="163197" cy="177030"/>
          </a:xfrm>
          <a:prstGeom prst="rect">
            <a:avLst/>
          </a:prstGeom>
        </p:spPr>
      </p:pic>
      <p:pic>
        <p:nvPicPr>
          <p:cNvPr id="53" name="Imagen 52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07" y="2441269"/>
            <a:ext cx="120287" cy="130481"/>
          </a:xfrm>
          <a:prstGeom prst="rect">
            <a:avLst/>
          </a:prstGeom>
        </p:spPr>
      </p:pic>
      <p:pic>
        <p:nvPicPr>
          <p:cNvPr id="16387" name="Picture 2" descr="C:\Users\AsusNote\Desktop\серная кислота\21699.jpeg"/>
          <p:cNvPicPr>
            <a:picLocks noGrp="1"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5340" y="1278890"/>
            <a:ext cx="3012440" cy="2560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675" y="1267460"/>
            <a:ext cx="2373630" cy="247904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68935" y="3874770"/>
            <a:ext cx="8360410" cy="1152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помогает растениям расти и дышать,улучшает плодоношение, восстанавливает старые деревья, защита от болезней и вредителей, для профилактики заболеваний растений (хлороза, мучнистой росы,серной гнили0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D2F4F8"/>
            </a:gs>
            <a:gs pos="71000">
              <a:srgbClr val="4AE7E7"/>
            </a:gs>
            <a:gs pos="100000">
              <a:srgbClr val="11577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/>
          <p:cNvPicPr>
            <a:picLocks noChangeAspect="1"/>
          </p:cNvPicPr>
          <p:nvPr/>
        </p:nvPicPr>
        <p:blipFill>
          <a:blip r:embed="rId1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67794" y="1139652"/>
            <a:ext cx="1552019" cy="11200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1600" y="2570400"/>
            <a:ext cx="4510800" cy="6485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351600" y="3222000"/>
            <a:ext cx="4510800" cy="273224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92430" y="148590"/>
            <a:ext cx="7690485" cy="823595"/>
          </a:xfrm>
        </p:spPr>
        <p:txBody>
          <a:bodyPr/>
          <a:lstStyle/>
          <a:p>
            <a:r>
              <a:rPr lang="ru-RU" sz="3200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  <a:sym typeface="+mn-ea"/>
              </a:rPr>
              <a:t>C</a:t>
            </a:r>
            <a:r>
              <a:rPr lang="ru-RU" sz="3200" b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  <a:sym typeface="+mn-ea"/>
              </a:rPr>
              <a:t>u</a:t>
            </a:r>
            <a:r>
              <a:rPr lang="ru-RU" sz="3200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  <a:sym typeface="+mn-ea"/>
              </a:rPr>
              <a:t>SO</a:t>
            </a:r>
            <a:r>
              <a:rPr lang="ru-RU" sz="3200" b="0" cap="all" baseline="-25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  <a:sym typeface="+mn-ea"/>
              </a:rPr>
              <a:t>4 </a:t>
            </a:r>
            <a:r>
              <a:rPr lang="ru-RU" sz="3200" b="0" cap="all" baseline="30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  <a:sym typeface="+mn-ea"/>
              </a:rPr>
              <a:t>. </a:t>
            </a:r>
            <a:r>
              <a:rPr lang="ru-RU" sz="3200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  <a:sym typeface="+mn-ea"/>
              </a:rPr>
              <a:t>5H</a:t>
            </a:r>
            <a:r>
              <a:rPr lang="ru-RU" sz="3200" b="0" cap="all" baseline="-25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  <a:sym typeface="+mn-ea"/>
              </a:rPr>
              <a:t>2</a:t>
            </a:r>
            <a:r>
              <a:rPr lang="ru-RU" sz="3200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  <a:sym typeface="+mn-ea"/>
              </a:rPr>
              <a:t>O – медный купорос</a:t>
            </a:r>
            <a:endParaRPr kumimoji="0" lang="ru-RU" sz="44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endParaRPr lang="en-US" sz="4400" dirty="0"/>
          </a:p>
        </p:txBody>
      </p:sp>
      <p:pic>
        <p:nvPicPr>
          <p:cNvPr id="3" name="Imagen 2" descr="Imagen que contiene pequeño, tazón, computadora&#10;&#10;Descripción generada automá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54966">
            <a:off x="2826077" y="1667834"/>
            <a:ext cx="2318543" cy="2106281"/>
          </a:xfrm>
          <a:prstGeom prst="rect">
            <a:avLst/>
          </a:prstGeom>
        </p:spPr>
      </p:pic>
      <p:pic>
        <p:nvPicPr>
          <p:cNvPr id="17411" name="Picture 2" descr="C:\Users\AsusNote\Desktop\серная кислота\2.jpg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1615" y="1139825"/>
            <a:ext cx="2575560" cy="2766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3" descr="C:\Users\AsusNote\Desktop\серная кислота\510569_w640_h640_mednyj_kupor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080" y="972185"/>
            <a:ext cx="2009140" cy="2985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142875" y="3957955"/>
            <a:ext cx="8857615" cy="1119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1400" u="sng"/>
              <a:t>с</a:t>
            </a:r>
            <a:r>
              <a:rPr lang="en-US" altLang="ru-RU" sz="1400" u="sng"/>
              <a:t>/</a:t>
            </a:r>
            <a:r>
              <a:rPr lang="ru-RU" altLang="ru-RU" sz="1400" u="sng"/>
              <a:t>х: </a:t>
            </a:r>
            <a:r>
              <a:rPr lang="ru-RU" altLang="ru-RU" sz="1400"/>
              <a:t>добавка для кормления скота, увеличивает рост птиц и свиней, профилактика заболеваний животных; подкормка и удобрение для растений; </a:t>
            </a:r>
            <a:r>
              <a:rPr lang="ru-RU" altLang="ru-RU" sz="1400" u="sng"/>
              <a:t>строительство</a:t>
            </a:r>
            <a:r>
              <a:rPr lang="ru-RU" altLang="ru-RU" sz="1400"/>
              <a:t>: пропитка древесины( огнеупорные свойства, предотвращение гнили); </a:t>
            </a:r>
            <a:r>
              <a:rPr lang="ru-RU" altLang="ru-RU" sz="1400" u="sng"/>
              <a:t>медицина: </a:t>
            </a:r>
            <a:r>
              <a:rPr lang="ru-RU" altLang="ru-RU" sz="1400"/>
              <a:t>для борьбы с грибковыми заболеваниями( прижигающее средство и антисептик)</a:t>
            </a:r>
            <a:endParaRPr lang="ru-RU" altLang="ru-RU" sz="1400"/>
          </a:p>
        </p:txBody>
      </p:sp>
      <p:pic>
        <p:nvPicPr>
          <p:cNvPr id="55" name="Imagen 54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58" y="1317926"/>
            <a:ext cx="120287" cy="1304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34" y="2051867"/>
            <a:ext cx="384362" cy="365761"/>
          </a:xfrm>
          <a:prstGeom prst="rect">
            <a:avLst/>
          </a:prstGeom>
        </p:spPr>
      </p:pic>
      <p:pic>
        <p:nvPicPr>
          <p:cNvPr id="7" name="Imagen 7" descr="Una caricatura de una rueda&#10;&#10;Descripción generada automáticamente con confianza baj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11" y="3072128"/>
            <a:ext cx="427518" cy="422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247 L -0.01128 -0.05587 C -0.01337 -0.07038 -0.01701 -0.07439 -0.02066 -0.075 C -0.02517 -0.075 -0.02882 -0.06883 -0.03177 -0.0571 L -0.04479 -0.00649 " pathEditMode="relative" rAng="5580000" ptsTypes="AAAAA">
                                      <p:cBhvr>
                                        <p:cTn id="11" dur="5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-373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64198E-7 L 0.0243 -0.0179 C 0.02934 -0.02191 0.03715 -0.02377 0.04514 -0.02377 C 0.05434 -0.02377 0.06163 -0.02191 0.06667 -0.0179 L 0.09132 8.64198E-7 " pathEditMode="relative" rAng="0" ptsTypes="AAAAA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D4F5F8"/>
            </a:gs>
            <a:gs pos="71000">
              <a:srgbClr val="4AE7E7"/>
            </a:gs>
            <a:gs pos="100000">
              <a:srgbClr val="11577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/>
          <p:cNvPicPr>
            <a:picLocks noChangeAspect="1"/>
          </p:cNvPicPr>
          <p:nvPr/>
        </p:nvPicPr>
        <p:blipFill>
          <a:blip r:embed="rId1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63327" y="1360543"/>
            <a:ext cx="3356773" cy="242241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7005" y="3782695"/>
            <a:ext cx="8729980" cy="1230630"/>
          </a:xfrm>
        </p:spPr>
        <p:txBody>
          <a:bodyPr>
            <a:noAutofit/>
          </a:bodyPr>
          <a:lstStyle/>
          <a:p>
            <a:r>
              <a:rPr lang="ru-RU" altLang="en-US" dirty="0"/>
              <a:t>в целлюлозно-бумажной промышленности; в химической для получения красок, эмали, глазури; в медицине(для ограничения подвижности частей тела при переломах); в строительстве</a:t>
            </a:r>
            <a:endParaRPr lang="ru-RU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C</a:t>
            </a:r>
            <a:r>
              <a:rPr lang="en-US" b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a</a:t>
            </a:r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SO</a:t>
            </a:r>
            <a:r>
              <a:rPr lang="ru-RU" b="0" cap="all" baseline="-25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4 </a:t>
            </a:r>
            <a:r>
              <a:rPr lang="ru-RU" b="0" cap="all" baseline="30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.</a:t>
            </a:r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2H</a:t>
            </a:r>
            <a:r>
              <a:rPr lang="ru-RU" b="0" cap="all" baseline="-25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2</a:t>
            </a:r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O – природный гипс</a:t>
            </a:r>
            <a:endParaRPr lang="en-US" sz="4000" b="1" dirty="0">
              <a:solidFill>
                <a:srgbClr val="B11670"/>
              </a:solidFill>
              <a:latin typeface="+mj-lt"/>
            </a:endParaRPr>
          </a:p>
        </p:txBody>
      </p:sp>
      <p:pic>
        <p:nvPicPr>
          <p:cNvPr id="18435" name="Picture 2" descr="C:\Users\AsusNote\Desktop\серная кислота\75199765_121212121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3845" y="942340"/>
            <a:ext cx="2949575" cy="2513965"/>
          </a:xfrm>
        </p:spPr>
      </p:pic>
      <p:pic>
        <p:nvPicPr>
          <p:cNvPr id="18436" name="Picture 4" descr="C:\Users\AsusNote\Desktop\серная кислота\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25" y="942340"/>
            <a:ext cx="1639570" cy="2910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Imagen 54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8" y="2208831"/>
            <a:ext cx="120287" cy="130481"/>
          </a:xfrm>
          <a:prstGeom prst="rect">
            <a:avLst/>
          </a:prstGeom>
        </p:spPr>
      </p:pic>
      <p:pic>
        <p:nvPicPr>
          <p:cNvPr id="3" name="Imagen 54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43" y="2134536"/>
            <a:ext cx="120287" cy="130481"/>
          </a:xfrm>
          <a:prstGeom prst="rect">
            <a:avLst/>
          </a:prstGeom>
        </p:spPr>
      </p:pic>
      <p:pic>
        <p:nvPicPr>
          <p:cNvPr id="5" name="Imagen 54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08" y="2686986"/>
            <a:ext cx="120287" cy="130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D7F5F8"/>
            </a:gs>
            <a:gs pos="71000">
              <a:srgbClr val="4AE7E7"/>
            </a:gs>
            <a:gs pos="100000">
              <a:srgbClr val="11577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098755" y="3315599"/>
            <a:ext cx="2915263" cy="102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129982" y="3315599"/>
            <a:ext cx="2915263" cy="102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715566"/>
          </a:xfrm>
        </p:spPr>
        <p:txBody>
          <a:bodyPr>
            <a:normAutofit fontScale="90000"/>
          </a:bodyPr>
          <a:lstStyle/>
          <a:p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Z</a:t>
            </a:r>
            <a:r>
              <a:rPr lang="ru-RU" b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cs typeface="Aharoni" pitchFamily="2" charset="-79"/>
                <a:sym typeface="+mn-ea"/>
              </a:rPr>
              <a:t>n</a:t>
            </a:r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SO</a:t>
            </a:r>
            <a:r>
              <a:rPr lang="ru-RU" b="0" cap="all" baseline="-25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4 </a:t>
            </a:r>
            <a:r>
              <a:rPr lang="ru-RU" b="0" cap="all" baseline="30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.</a:t>
            </a:r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7H</a:t>
            </a:r>
            <a:r>
              <a:rPr lang="ru-RU" b="0" cap="all" baseline="-25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2</a:t>
            </a:r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O – цинковый купорос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4"/>
          </p:nvPr>
        </p:nvSpPr>
        <p:spPr>
          <a:xfrm>
            <a:off x="1098000" y="2815200"/>
            <a:ext cx="2915263" cy="392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7"/>
          </p:nvPr>
        </p:nvSpPr>
        <p:spPr>
          <a:xfrm>
            <a:off x="5129982" y="2815200"/>
            <a:ext cx="2915263" cy="3924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Gráfico 6"/>
          <p:cNvPicPr>
            <a:picLocks noChangeAspect="1"/>
          </p:cNvPicPr>
          <p:nvPr/>
        </p:nvPicPr>
        <p:blipFill>
          <a:blip r:embed="rId1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45968" y="1590031"/>
            <a:ext cx="1552019" cy="1120014"/>
          </a:xfrm>
          <a:prstGeom prst="rect">
            <a:avLst/>
          </a:prstGeom>
        </p:spPr>
      </p:pic>
      <p:pic>
        <p:nvPicPr>
          <p:cNvPr id="10" name="Gráfico 9"/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0392" y="1578658"/>
            <a:ext cx="1552019" cy="1120014"/>
          </a:xfrm>
          <a:prstGeom prst="rect">
            <a:avLst/>
          </a:prstGeom>
        </p:spPr>
      </p:pic>
      <p:pic>
        <p:nvPicPr>
          <p:cNvPr id="19459" name="Picture 2" descr="C:\Users\AsusNote\Desktop\серная кислота\Cinko-Sulfat-ZnSO4-Teknik-Kullanim-1-kg__60437163_0.jpg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6225" y="985520"/>
            <a:ext cx="2504440" cy="2823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3" descr="C:\Users\AsusNote\Desktop\серная кислота\cink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760" y="711200"/>
            <a:ext cx="1635125" cy="327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55245" y="3981450"/>
            <a:ext cx="9039860" cy="1098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1400" u="sng"/>
              <a:t>в растиниеводстве:</a:t>
            </a:r>
            <a:r>
              <a:rPr lang="ru-RU" altLang="en-US" sz="1400"/>
              <a:t>для повышения урожайноти и укрепления иммунитета растений;</a:t>
            </a:r>
            <a:r>
              <a:rPr lang="ru-RU" altLang="en-US" sz="1400" u="sng"/>
              <a:t>в животноводстве:</a:t>
            </a:r>
            <a:r>
              <a:rPr lang="ru-RU" altLang="en-US" sz="1400"/>
              <a:t>минеральная добавка к кормам, стимуляция аппетита; в </a:t>
            </a:r>
            <a:r>
              <a:rPr lang="ru-RU" altLang="en-US" sz="1400" u="sng"/>
              <a:t>промышленности</a:t>
            </a:r>
            <a:r>
              <a:rPr lang="ru-RU" altLang="en-US" sz="1400"/>
              <a:t>:производство минеральных красок, глазурей, вискозы, гальванотехнике;</a:t>
            </a:r>
            <a:endParaRPr lang="ru-RU" altLang="en-US" sz="1400"/>
          </a:p>
          <a:p>
            <a:r>
              <a:rPr lang="ru-RU" altLang="en-US" sz="1400" u="sng"/>
              <a:t>в медицине и фармацевтике:</a:t>
            </a:r>
            <a:r>
              <a:rPr lang="ru-RU" altLang="en-US" sz="1400"/>
              <a:t> для приготовления лекарственных препаратов в том числе глазных капель,для восполнения недостатка цинка в организме и лечения угревой сыпи</a:t>
            </a:r>
            <a:endParaRPr lang="ru-RU" altLang="en-US" sz="1400"/>
          </a:p>
        </p:txBody>
      </p:sp>
      <p:pic>
        <p:nvPicPr>
          <p:cNvPr id="6" name="Imagen 6" descr="Icono&#10;&#10;Descripción generada automáticament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3200" y="1346835"/>
            <a:ext cx="1544955" cy="2284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DCF6F9"/>
            </a:gs>
            <a:gs pos="71000">
              <a:srgbClr val="4AE7E7"/>
            </a:gs>
            <a:gs pos="100000">
              <a:srgbClr val="11577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3900" y="178435"/>
            <a:ext cx="7696200" cy="851535"/>
          </a:xfrm>
        </p:spPr>
        <p:txBody>
          <a:bodyPr>
            <a:normAutofit fontScale="90000"/>
          </a:bodyPr>
          <a:lstStyle/>
          <a:p>
            <a:r>
              <a:rPr lang="ru-RU" sz="3110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N</a:t>
            </a:r>
            <a:r>
              <a:rPr lang="ru-RU" sz="3110" b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a</a:t>
            </a:r>
            <a:r>
              <a:rPr lang="ru-RU" sz="3110" b="0" cap="all" baseline="-25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2</a:t>
            </a:r>
            <a:r>
              <a:rPr lang="ru-RU" sz="3110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SO</a:t>
            </a:r>
            <a:r>
              <a:rPr lang="ru-RU" sz="3110" b="0" cap="all" baseline="-25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4 </a:t>
            </a:r>
            <a:r>
              <a:rPr lang="ru-RU" sz="3110" b="0" cap="all" baseline="30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.</a:t>
            </a:r>
            <a:r>
              <a:rPr lang="ru-RU" sz="3110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10H</a:t>
            </a:r>
            <a:r>
              <a:rPr lang="ru-RU" sz="3110" b="0" cap="all" baseline="-25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2</a:t>
            </a:r>
            <a:r>
              <a:rPr lang="ru-RU" sz="3110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O – глауберова соль</a:t>
            </a:r>
            <a:endParaRPr lang="en-US" sz="311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17925" y="3563999"/>
            <a:ext cx="2444540" cy="7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360177" y="3563999"/>
            <a:ext cx="2444540" cy="7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>
          <a:xfrm>
            <a:off x="907029" y="3056400"/>
            <a:ext cx="2266333" cy="392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7"/>
          </p:nvPr>
        </p:nvSpPr>
        <p:spPr>
          <a:xfrm>
            <a:off x="3449281" y="3056400"/>
            <a:ext cx="2266333" cy="392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8"/>
          </p:nvPr>
        </p:nvSpPr>
        <p:spPr>
          <a:xfrm>
            <a:off x="5902429" y="3563999"/>
            <a:ext cx="2444540" cy="7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9"/>
          </p:nvPr>
        </p:nvSpPr>
        <p:spPr>
          <a:xfrm>
            <a:off x="5991533" y="3052800"/>
            <a:ext cx="2266333" cy="392482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6" name="Grupo 15"/>
          <p:cNvGrpSpPr/>
          <p:nvPr/>
        </p:nvGrpSpPr>
        <p:grpSpPr>
          <a:xfrm rot="2460000">
            <a:off x="441325" y="-132080"/>
            <a:ext cx="297815" cy="1456055"/>
            <a:chOff x="594990" y="1336025"/>
            <a:chExt cx="584230" cy="2225789"/>
          </a:xfrm>
        </p:grpSpPr>
        <p:pic>
          <p:nvPicPr>
            <p:cNvPr id="5" name="Imagen 4" descr="Patrón de fondo&#10;&#10;Descripción generada automáticamente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90" y="1336025"/>
              <a:ext cx="584230" cy="2225789"/>
            </a:xfrm>
            <a:prstGeom prst="rect">
              <a:avLst/>
            </a:prstGeom>
          </p:spPr>
        </p:pic>
        <p:sp>
          <p:nvSpPr>
            <p:cNvPr id="8" name="Cuerda 7"/>
            <p:cNvSpPr/>
            <p:nvPr/>
          </p:nvSpPr>
          <p:spPr>
            <a:xfrm>
              <a:off x="723900" y="3142826"/>
              <a:ext cx="332741" cy="386080"/>
            </a:xfrm>
            <a:prstGeom prst="chord">
              <a:avLst>
                <a:gd name="adj1" fmla="val 21577727"/>
                <a:gd name="adj2" fmla="val 10794653"/>
              </a:avLst>
            </a:prstGeom>
            <a:gradFill flip="none" rotWithShape="1">
              <a:gsLst>
                <a:gs pos="0">
                  <a:srgbClr val="F369FF">
                    <a:shade val="30000"/>
                    <a:satMod val="115000"/>
                  </a:srgbClr>
                </a:gs>
                <a:gs pos="50000">
                  <a:srgbClr val="F369FF">
                    <a:shade val="67500"/>
                    <a:satMod val="115000"/>
                  </a:srgbClr>
                </a:gs>
                <a:gs pos="100000">
                  <a:srgbClr val="F369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369FF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 rot="18480000">
            <a:off x="8138012" y="756724"/>
            <a:ext cx="376216" cy="1433301"/>
            <a:chOff x="594990" y="1336025"/>
            <a:chExt cx="584230" cy="2225789"/>
          </a:xfrm>
        </p:grpSpPr>
        <p:pic>
          <p:nvPicPr>
            <p:cNvPr id="21" name="Imagen 20" descr="Patrón de fondo&#10;&#10;Descripción generada automáticamente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90" y="1336025"/>
              <a:ext cx="584230" cy="2225789"/>
            </a:xfrm>
            <a:prstGeom prst="rect">
              <a:avLst/>
            </a:prstGeom>
          </p:spPr>
        </p:pic>
        <p:sp>
          <p:nvSpPr>
            <p:cNvPr id="22" name="Cuerda 21"/>
            <p:cNvSpPr/>
            <p:nvPr/>
          </p:nvSpPr>
          <p:spPr>
            <a:xfrm>
              <a:off x="723900" y="3142826"/>
              <a:ext cx="332741" cy="386080"/>
            </a:xfrm>
            <a:prstGeom prst="chord">
              <a:avLst>
                <a:gd name="adj1" fmla="val 21577727"/>
                <a:gd name="adj2" fmla="val 10794653"/>
              </a:avLst>
            </a:prstGeom>
            <a:gradFill flip="none" rotWithShape="1">
              <a:gsLst>
                <a:gs pos="0">
                  <a:srgbClr val="539003"/>
                </a:gs>
                <a:gs pos="50000">
                  <a:srgbClr val="94D729"/>
                </a:gs>
                <a:gs pos="100000">
                  <a:srgbClr val="ECFC8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369FF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590174" y="1699155"/>
            <a:ext cx="376216" cy="1433301"/>
            <a:chOff x="594990" y="1336025"/>
            <a:chExt cx="584230" cy="2225789"/>
          </a:xfrm>
        </p:grpSpPr>
        <p:pic>
          <p:nvPicPr>
            <p:cNvPr id="26" name="Imagen 25" descr="Patrón de fondo&#10;&#10;Descripción generada automáticamente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90" y="1336025"/>
              <a:ext cx="584230" cy="2225789"/>
            </a:xfrm>
            <a:prstGeom prst="rect">
              <a:avLst/>
            </a:prstGeom>
          </p:spPr>
        </p:pic>
        <p:sp>
          <p:nvSpPr>
            <p:cNvPr id="27" name="Cuerda 26"/>
            <p:cNvSpPr/>
            <p:nvPr/>
          </p:nvSpPr>
          <p:spPr>
            <a:xfrm>
              <a:off x="723900" y="3142826"/>
              <a:ext cx="332741" cy="386080"/>
            </a:xfrm>
            <a:prstGeom prst="chord">
              <a:avLst>
                <a:gd name="adj1" fmla="val 21577727"/>
                <a:gd name="adj2" fmla="val 10794653"/>
              </a:avLst>
            </a:prstGeom>
            <a:gradFill flip="none" rotWithShape="1">
              <a:gsLst>
                <a:gs pos="0">
                  <a:srgbClr val="183FA0"/>
                </a:gs>
                <a:gs pos="50000">
                  <a:srgbClr val="3A94EB"/>
                </a:gs>
                <a:gs pos="100000">
                  <a:srgbClr val="4DC4F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369FF"/>
                </a:solidFill>
              </a:endParaRPr>
            </a:p>
          </p:txBody>
        </p:sp>
      </p:grpSp>
      <p:sp>
        <p:nvSpPr>
          <p:cNvPr id="25" name="Rectángulo: esquinas redondeadas 24"/>
          <p:cNvSpPr/>
          <p:nvPr/>
        </p:nvSpPr>
        <p:spPr>
          <a:xfrm>
            <a:off x="3667471" y="2127079"/>
            <a:ext cx="220470" cy="92931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83FA0"/>
              </a:gs>
              <a:gs pos="50000">
                <a:srgbClr val="3A94EB"/>
              </a:gs>
              <a:gs pos="100000">
                <a:srgbClr val="4DC4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369FF"/>
              </a:solidFill>
            </a:endParaRPr>
          </a:p>
        </p:txBody>
      </p:sp>
      <p:pic>
        <p:nvPicPr>
          <p:cNvPr id="20483" name="Picture 2" descr="C:\Users\AsusNote\Desktop\серная кислота\13405452805692.jpg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8640" y="883920"/>
            <a:ext cx="2139950" cy="2822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3" descr="C:\Users\AsusNote\Desktop\серная кислота\DSCN03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60" y="905510"/>
            <a:ext cx="1930400" cy="2624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133350" y="3802380"/>
            <a:ext cx="8960485" cy="1293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1400" u="sng"/>
              <a:t>в медицине:</a:t>
            </a:r>
            <a:r>
              <a:rPr lang="ru-RU" altLang="en-US" sz="1400"/>
              <a:t> внутрь в качестве слабительного, желчегонного,детоксицирующее средство, как антидот при отравлениях солями металлов( Ва, </a:t>
            </a:r>
            <a:r>
              <a:rPr lang="en-US" altLang="en-US" sz="1400"/>
              <a:t>Cu,Hg,Pb)</a:t>
            </a:r>
            <a:r>
              <a:rPr lang="ru-RU" altLang="en-US" sz="1400"/>
              <a:t>; наружно в виде гипертонических примочек(10%) для лечения ран, язв;</a:t>
            </a:r>
            <a:r>
              <a:rPr lang="ru-RU" altLang="en-US" sz="1400" u="sng"/>
              <a:t>в животноводстве </a:t>
            </a:r>
            <a:r>
              <a:rPr lang="ru-RU" altLang="en-US" sz="1400"/>
              <a:t>для повышения аппетитаи улучшения пищеварения(1%),как слабительное(6%)  и при метеоризме;</a:t>
            </a:r>
            <a:endParaRPr lang="ru-RU" altLang="en-US" sz="1400"/>
          </a:p>
          <a:p>
            <a:r>
              <a:rPr lang="ru-RU" altLang="en-US" sz="1400"/>
              <a:t>в стекольном (ультрамарин) и содовом (гипосульфат) производстве</a:t>
            </a:r>
            <a:endParaRPr lang="ru-RU" altLang="en-US" sz="1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BAF2F5"/>
            </a:gs>
            <a:gs pos="71000">
              <a:srgbClr val="4AE7E7"/>
            </a:gs>
            <a:gs pos="100000">
              <a:srgbClr val="115775">
                <a:alpha val="7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715566"/>
          </a:xfrm>
        </p:spPr>
        <p:txBody>
          <a:bodyPr>
            <a:normAutofit fontScale="90000"/>
          </a:bodyPr>
          <a:lstStyle/>
          <a:p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Баритовая каша </a:t>
            </a:r>
            <a:r>
              <a:rPr lang="en-US" alt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BaSO</a:t>
            </a:r>
            <a:r>
              <a:rPr lang="en-US" altLang="ru-RU" b="0" cap="all" baseline="-2500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4</a:t>
            </a:r>
            <a:endParaRPr lang="en-US" altLang="ru-RU" b="0" cap="all" baseline="-25000" noProof="0" dirty="0" smtClean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sym typeface="+mn-ea"/>
            </a:endParaRPr>
          </a:p>
        </p:txBody>
      </p:sp>
      <p:sp>
        <p:nvSpPr>
          <p:cNvPr id="6" name="Google Shape;498;p49"/>
          <p:cNvSpPr txBox="1"/>
          <p:nvPr/>
        </p:nvSpPr>
        <p:spPr>
          <a:xfrm>
            <a:off x="6471483" y="2242670"/>
            <a:ext cx="192660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ea typeface="Anaheim"/>
              <a:cs typeface="Anaheim"/>
              <a:sym typeface="Anaheim"/>
            </a:endParaRPr>
          </a:p>
        </p:txBody>
      </p:sp>
      <p:sp>
        <p:nvSpPr>
          <p:cNvPr id="10" name="Google Shape;502;p49"/>
          <p:cNvSpPr txBox="1"/>
          <p:nvPr/>
        </p:nvSpPr>
        <p:spPr>
          <a:xfrm>
            <a:off x="6472087" y="3024225"/>
            <a:ext cx="192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3"/>
              </a:solidFill>
              <a:latin typeface="+mj-lt"/>
              <a:ea typeface="Bebas Neue"/>
              <a:cs typeface="Bebas Neue"/>
              <a:sym typeface="Bebas Neue"/>
            </a:endParaRPr>
          </a:p>
        </p:txBody>
      </p:sp>
      <p:pic>
        <p:nvPicPr>
          <p:cNvPr id="3" name="Imagen 2" descr="Gráfico&#10;&#10;Descripción generada automáticamente con confianza baja"/>
          <p:cNvPicPr>
            <a:picLocks noChangeAspect="1"/>
          </p:cNvPicPr>
          <p:nvPr/>
        </p:nvPicPr>
        <p:blipFill>
          <a:blip r:embed="rId1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90" y="2619647"/>
            <a:ext cx="1001094" cy="1869622"/>
          </a:xfrm>
          <a:prstGeom prst="rect">
            <a:avLst/>
          </a:prstGeom>
        </p:spPr>
      </p:pic>
      <p:sp>
        <p:nvSpPr>
          <p:cNvPr id="11" name="Google Shape;503;p49"/>
          <p:cNvSpPr txBox="1"/>
          <p:nvPr/>
        </p:nvSpPr>
        <p:spPr>
          <a:xfrm>
            <a:off x="6472087" y="3542719"/>
            <a:ext cx="192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ea typeface="Anaheim"/>
              <a:cs typeface="Anaheim"/>
              <a:sym typeface="Anaheim"/>
            </a:endParaRPr>
          </a:p>
        </p:txBody>
      </p:sp>
      <p:pic>
        <p:nvPicPr>
          <p:cNvPr id="24" name="Imagen 23" descr="Forma, Círculo&#10;&#10;Descripción generada automá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06" y="1930175"/>
            <a:ext cx="174464" cy="258393"/>
          </a:xfrm>
          <a:prstGeom prst="rect">
            <a:avLst/>
          </a:prstGeom>
        </p:spPr>
      </p:pic>
      <p:pic>
        <p:nvPicPr>
          <p:cNvPr id="30" name="Imagen 29" descr="Icono&#10;&#10;Descripción generada automáticam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" y="4078757"/>
            <a:ext cx="541467" cy="968078"/>
          </a:xfrm>
          <a:prstGeom prst="rect">
            <a:avLst/>
          </a:prstGeom>
        </p:spPr>
      </p:pic>
      <p:grpSp>
        <p:nvGrpSpPr>
          <p:cNvPr id="43" name="Grupo 42"/>
          <p:cNvGrpSpPr/>
          <p:nvPr/>
        </p:nvGrpSpPr>
        <p:grpSpPr>
          <a:xfrm rot="2460000">
            <a:off x="585648" y="2697633"/>
            <a:ext cx="376216" cy="1433301"/>
            <a:chOff x="594990" y="1336025"/>
            <a:chExt cx="584230" cy="2225789"/>
          </a:xfrm>
        </p:grpSpPr>
        <p:pic>
          <p:nvPicPr>
            <p:cNvPr id="44" name="Imagen 43" descr="Patrón de fondo&#10;&#10;Descripción generada automáticament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90" y="1336025"/>
              <a:ext cx="584230" cy="2225789"/>
            </a:xfrm>
            <a:prstGeom prst="rect">
              <a:avLst/>
            </a:prstGeom>
          </p:spPr>
        </p:pic>
        <p:sp>
          <p:nvSpPr>
            <p:cNvPr id="45" name="Cuerda 44"/>
            <p:cNvSpPr/>
            <p:nvPr/>
          </p:nvSpPr>
          <p:spPr>
            <a:xfrm>
              <a:off x="723900" y="3142826"/>
              <a:ext cx="332741" cy="386080"/>
            </a:xfrm>
            <a:prstGeom prst="chord">
              <a:avLst>
                <a:gd name="adj1" fmla="val 21577727"/>
                <a:gd name="adj2" fmla="val 10794653"/>
              </a:avLst>
            </a:prstGeom>
            <a:gradFill flip="none" rotWithShape="1">
              <a:gsLst>
                <a:gs pos="0">
                  <a:srgbClr val="183FA0"/>
                </a:gs>
                <a:gs pos="50000">
                  <a:srgbClr val="3A94EB"/>
                </a:gs>
                <a:gs pos="100000">
                  <a:srgbClr val="4DC4F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F369FF"/>
                </a:solidFill>
              </a:endParaRPr>
            </a:p>
          </p:txBody>
        </p:sp>
      </p:grpSp>
      <p:pic>
        <p:nvPicPr>
          <p:cNvPr id="47" name="Gráfico 46"/>
          <p:cNvPicPr>
            <a:picLocks noChangeAspect="1"/>
          </p:cNvPicPr>
          <p:nvPr/>
        </p:nvPicPr>
        <p:blipFill>
          <a:blip r:embed="rId5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6873" y="1461985"/>
            <a:ext cx="2255519" cy="1802450"/>
          </a:xfrm>
          <a:prstGeom prst="rect">
            <a:avLst/>
          </a:prstGeom>
        </p:spPr>
      </p:pic>
      <p:sp>
        <p:nvSpPr>
          <p:cNvPr id="48" name="Google Shape;497;p49"/>
          <p:cNvSpPr txBox="1"/>
          <p:nvPr/>
        </p:nvSpPr>
        <p:spPr>
          <a:xfrm>
            <a:off x="6449883" y="2006509"/>
            <a:ext cx="1300314" cy="104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accent3"/>
              </a:solidFill>
              <a:latin typeface="+mj-lt"/>
              <a:ea typeface="Bebas Neue"/>
              <a:cs typeface="Bebas Neue"/>
              <a:sym typeface="Bebas Neue"/>
            </a:endParaRPr>
          </a:p>
        </p:txBody>
      </p:sp>
      <p:pic>
        <p:nvPicPr>
          <p:cNvPr id="49" name="Imagen 48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30" y="2282934"/>
            <a:ext cx="163197" cy="177030"/>
          </a:xfrm>
          <a:prstGeom prst="rect">
            <a:avLst/>
          </a:prstGeom>
        </p:spPr>
      </p:pic>
      <p:pic>
        <p:nvPicPr>
          <p:cNvPr id="50" name="Imagen 49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51" y="2712326"/>
            <a:ext cx="132141" cy="143341"/>
          </a:xfrm>
          <a:prstGeom prst="rect">
            <a:avLst/>
          </a:prstGeom>
        </p:spPr>
      </p:pic>
      <p:pic>
        <p:nvPicPr>
          <p:cNvPr id="51" name="Imagen 50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87" y="3415699"/>
            <a:ext cx="120287" cy="130481"/>
          </a:xfrm>
          <a:prstGeom prst="rect">
            <a:avLst/>
          </a:prstGeom>
        </p:spPr>
      </p:pic>
      <p:pic>
        <p:nvPicPr>
          <p:cNvPr id="52" name="Imagen 51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60" y="3424506"/>
            <a:ext cx="102761" cy="111471"/>
          </a:xfrm>
          <a:prstGeom prst="rect">
            <a:avLst/>
          </a:prstGeom>
        </p:spPr>
      </p:pic>
      <p:pic>
        <p:nvPicPr>
          <p:cNvPr id="53" name="Imagen 52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71" y="3134944"/>
            <a:ext cx="163197" cy="177030"/>
          </a:xfrm>
          <a:prstGeom prst="rect">
            <a:avLst/>
          </a:prstGeom>
        </p:spPr>
      </p:pic>
      <p:pic>
        <p:nvPicPr>
          <p:cNvPr id="54" name="Imagen 53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99" y="2100689"/>
            <a:ext cx="132141" cy="143341"/>
          </a:xfrm>
          <a:prstGeom prst="rect">
            <a:avLst/>
          </a:prstGeom>
        </p:spPr>
      </p:pic>
      <p:pic>
        <p:nvPicPr>
          <p:cNvPr id="55" name="Imagen 54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38" y="1837410"/>
            <a:ext cx="120287" cy="130481"/>
          </a:xfrm>
          <a:prstGeom prst="rect">
            <a:avLst/>
          </a:prstGeom>
        </p:spPr>
      </p:pic>
      <p:pic>
        <p:nvPicPr>
          <p:cNvPr id="56" name="Imagen 55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15" y="3641508"/>
            <a:ext cx="102761" cy="111471"/>
          </a:xfrm>
          <a:prstGeom prst="rect">
            <a:avLst/>
          </a:prstGeom>
        </p:spPr>
      </p:pic>
      <p:pic>
        <p:nvPicPr>
          <p:cNvPr id="57" name="Imagen 56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78" y="2675703"/>
            <a:ext cx="68325" cy="74115"/>
          </a:xfrm>
          <a:prstGeom prst="rect">
            <a:avLst/>
          </a:prstGeom>
        </p:spPr>
      </p:pic>
      <p:pic>
        <p:nvPicPr>
          <p:cNvPr id="60" name="Imagen 59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81" y="2506337"/>
            <a:ext cx="104453" cy="113305"/>
          </a:xfrm>
          <a:prstGeom prst="rect">
            <a:avLst/>
          </a:prstGeom>
        </p:spPr>
      </p:pic>
      <p:sp>
        <p:nvSpPr>
          <p:cNvPr id="61" name="Google Shape;502;p49"/>
          <p:cNvSpPr txBox="1"/>
          <p:nvPr/>
        </p:nvSpPr>
        <p:spPr>
          <a:xfrm>
            <a:off x="6471920" y="1165225"/>
            <a:ext cx="2574925" cy="3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u="sng" dirty="0">
                <a:solidFill>
                  <a:schemeClr val="accent3"/>
                </a:solidFill>
                <a:latin typeface="+mj-lt"/>
                <a:ea typeface="Bebas Neue"/>
                <a:cs typeface="Bebas Neue"/>
                <a:sym typeface="Bebas Neue"/>
              </a:rPr>
              <a:t>в медицине:</a:t>
            </a:r>
            <a:r>
              <a:rPr lang="ru-RU" sz="1400" b="1" dirty="0">
                <a:solidFill>
                  <a:schemeClr val="accent3"/>
                </a:solidFill>
                <a:latin typeface="+mj-lt"/>
                <a:ea typeface="Bebas Neue"/>
                <a:cs typeface="Bebas Neue"/>
                <a:sym typeface="Bebas Neue"/>
              </a:rPr>
              <a:t> радиоконтрастное средство для рентгенографии(для визуализации жкт; </a:t>
            </a:r>
            <a:r>
              <a:rPr lang="ru-RU" sz="1400" b="1" u="sng" dirty="0">
                <a:solidFill>
                  <a:schemeClr val="accent3"/>
                </a:solidFill>
                <a:latin typeface="+mj-lt"/>
                <a:ea typeface="Bebas Neue"/>
                <a:cs typeface="Bebas Neue"/>
                <a:sym typeface="Bebas Neue"/>
              </a:rPr>
              <a:t>в  производстве:</a:t>
            </a:r>
            <a:r>
              <a:rPr lang="ru-RU" sz="1400" b="1" dirty="0">
                <a:solidFill>
                  <a:schemeClr val="accent3"/>
                </a:solidFill>
                <a:latin typeface="+mj-lt"/>
                <a:ea typeface="Bebas Neue"/>
                <a:cs typeface="Bebas Neue"/>
                <a:sym typeface="Bebas Neue"/>
              </a:rPr>
              <a:t> в качестве белого пигмента и наполнителя клеев, бумаги, линолеума, компонент пиротехнических смесей;для изготовления свинцовых аккумуляторов; в нефтедобыче:компонент буровых растворов</a:t>
            </a:r>
            <a:endParaRPr lang="ru-RU" sz="1400" b="1" dirty="0">
              <a:solidFill>
                <a:schemeClr val="accent3"/>
              </a:solidFill>
              <a:latin typeface="+mj-lt"/>
              <a:ea typeface="Bebas Neue"/>
              <a:cs typeface="Bebas Neue"/>
              <a:sym typeface="Bebas Neue"/>
            </a:endParaRPr>
          </a:p>
        </p:txBody>
      </p:sp>
      <p:pic>
        <p:nvPicPr>
          <p:cNvPr id="5" name="Imagen 59" descr="Imagen en blanco y negro de la luna&#10;&#10;Descripción generada automáticamente con confianza baj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96" y="2750177"/>
            <a:ext cx="104453" cy="11330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615" y="1022985"/>
            <a:ext cx="3302635" cy="3834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8.33333E-7 1.35802E-6 L 0.00069 0.35833 " pathEditMode="relative" rAng="0" ptsTypes="AA">
                                      <p:cBhvr>
                                        <p:cTn id="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5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E7E7"/>
            </a:gs>
            <a:gs pos="29000">
              <a:srgbClr val="D7F5F8"/>
            </a:gs>
            <a:gs pos="71000">
              <a:srgbClr val="4AE7E7"/>
            </a:gs>
            <a:gs pos="100000">
              <a:srgbClr val="115775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3900" y="182880"/>
            <a:ext cx="7696200" cy="1085215"/>
          </a:xfrm>
        </p:spPr>
        <p:txBody>
          <a:bodyPr>
            <a:normAutofit fontScale="90000"/>
          </a:bodyPr>
          <a:lstStyle/>
          <a:p>
            <a:r>
              <a:rPr lang="ru-RU" sz="2665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Взаимодействие концентрированной серной кислоты с металлами</a:t>
            </a:r>
            <a:r>
              <a:rPr lang="ru-RU" b="0" cap="all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sym typeface="+mn-ea"/>
              </a:rPr>
              <a:t> </a:t>
            </a:r>
            <a:endParaRPr lang="en-US" dirty="0"/>
          </a:p>
        </p:txBody>
      </p:sp>
      <p:sp>
        <p:nvSpPr>
          <p:cNvPr id="63" name="Google Shape;375;p47"/>
          <p:cNvSpPr txBox="1"/>
          <p:nvPr/>
        </p:nvSpPr>
        <p:spPr>
          <a:xfrm flipH="1">
            <a:off x="6149340" y="1381760"/>
            <a:ext cx="1860550" cy="3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-ES" sz="3200" b="1" dirty="0">
              <a:latin typeface="+mj-lt"/>
              <a:ea typeface="Bebas Neue"/>
              <a:cs typeface="Bebas Neue"/>
              <a:sym typeface="Bebas Neue"/>
            </a:endParaRPr>
          </a:p>
        </p:txBody>
      </p:sp>
      <p:sp>
        <p:nvSpPr>
          <p:cNvPr id="64" name="Google Shape;376;p47"/>
          <p:cNvSpPr txBox="1"/>
          <p:nvPr/>
        </p:nvSpPr>
        <p:spPr>
          <a:xfrm flipH="1">
            <a:off x="6245223" y="3460303"/>
            <a:ext cx="176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-ES" sz="3200" b="1" dirty="0">
              <a:latin typeface="+mj-lt"/>
              <a:ea typeface="Bebas Neue"/>
              <a:cs typeface="Bebas Neue"/>
              <a:sym typeface="Bebas Neue"/>
            </a:endParaRPr>
          </a:p>
        </p:txBody>
      </p:sp>
      <p:sp>
        <p:nvSpPr>
          <p:cNvPr id="65" name="Google Shape;377;p47"/>
          <p:cNvSpPr txBox="1"/>
          <p:nvPr/>
        </p:nvSpPr>
        <p:spPr>
          <a:xfrm flipH="1">
            <a:off x="6245235" y="2421025"/>
            <a:ext cx="176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-ES" sz="3200" b="1" dirty="0">
              <a:latin typeface="+mj-lt"/>
              <a:ea typeface="Bebas Neue"/>
              <a:cs typeface="Bebas Neue"/>
              <a:sym typeface="Bebas Neue"/>
            </a:endParaRPr>
          </a:p>
        </p:txBody>
      </p:sp>
      <p:sp>
        <p:nvSpPr>
          <p:cNvPr id="66" name="Google Shape;379;p47"/>
          <p:cNvSpPr txBox="1"/>
          <p:nvPr/>
        </p:nvSpPr>
        <p:spPr>
          <a:xfrm flipH="1">
            <a:off x="6374765" y="1676400"/>
            <a:ext cx="2426335" cy="80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соль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</a:t>
            </a:r>
            <a:r>
              <a:rPr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↑+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sz="2400" dirty="0">
                <a:latin typeface="Lucida Sans Unicode" panose="020B0602030504020204" pitchFamily="34" charset="0"/>
                <a:sym typeface="+mn-ea"/>
              </a:rPr>
              <a:t>  </a:t>
            </a:r>
            <a:endParaRPr sz="2400" dirty="0">
              <a:ea typeface="Anaheim"/>
              <a:cs typeface="Anaheim"/>
              <a:sym typeface="Anaheim"/>
            </a:endParaRPr>
          </a:p>
        </p:txBody>
      </p:sp>
      <p:sp>
        <p:nvSpPr>
          <p:cNvPr id="67" name="Google Shape;380;p47"/>
          <p:cNvSpPr txBox="1"/>
          <p:nvPr/>
        </p:nvSpPr>
        <p:spPr>
          <a:xfrm flipH="1">
            <a:off x="6930390" y="3171825"/>
            <a:ext cx="603250" cy="6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S↓</a:t>
            </a:r>
            <a:endParaRPr lang="en-US" altLang="x-none" sz="2800" dirty="0">
              <a:latin typeface="Times New Roman" panose="02020603050405020304" pitchFamily="18" charset="0"/>
              <a:ea typeface="Anaheim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8" name="Google Shape;381;p47"/>
          <p:cNvSpPr txBox="1"/>
          <p:nvPr/>
        </p:nvSpPr>
        <p:spPr>
          <a:xfrm flipH="1">
            <a:off x="5679443" y="2731474"/>
            <a:ext cx="2330389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ea typeface="Anaheim"/>
              <a:cs typeface="Anaheim"/>
              <a:sym typeface="Anaheim"/>
            </a:endParaRPr>
          </a:p>
        </p:txBody>
      </p:sp>
      <p:sp>
        <p:nvSpPr>
          <p:cNvPr id="172" name="Google Shape;424;p47"/>
          <p:cNvSpPr/>
          <p:nvPr/>
        </p:nvSpPr>
        <p:spPr>
          <a:xfrm>
            <a:off x="-3723626" y="4226145"/>
            <a:ext cx="43202" cy="27034"/>
          </a:xfrm>
          <a:custGeom>
            <a:avLst/>
            <a:gdLst/>
            <a:ahLst/>
            <a:cxnLst/>
            <a:rect l="l" t="t" r="r" b="b"/>
            <a:pathLst>
              <a:path w="2507" h="1569" extrusionOk="0">
                <a:moveTo>
                  <a:pt x="1176" y="52"/>
                </a:moveTo>
                <a:cubicBezTo>
                  <a:pt x="675" y="87"/>
                  <a:pt x="1" y="1"/>
                  <a:pt x="1" y="813"/>
                </a:cubicBezTo>
                <a:cubicBezTo>
                  <a:pt x="1" y="1241"/>
                  <a:pt x="341" y="1568"/>
                  <a:pt x="742" y="1568"/>
                </a:cubicBezTo>
                <a:cubicBezTo>
                  <a:pt x="811" y="1568"/>
                  <a:pt x="881" y="1559"/>
                  <a:pt x="951" y="1539"/>
                </a:cubicBezTo>
                <a:cubicBezTo>
                  <a:pt x="1077" y="1515"/>
                  <a:pt x="1221" y="1513"/>
                  <a:pt x="1369" y="1513"/>
                </a:cubicBezTo>
                <a:cubicBezTo>
                  <a:pt x="1403" y="1513"/>
                  <a:pt x="1437" y="1513"/>
                  <a:pt x="1471" y="1513"/>
                </a:cubicBezTo>
                <a:cubicBezTo>
                  <a:pt x="1947" y="1513"/>
                  <a:pt x="2434" y="1491"/>
                  <a:pt x="2472" y="830"/>
                </a:cubicBezTo>
                <a:cubicBezTo>
                  <a:pt x="2506" y="52"/>
                  <a:pt x="1781" y="87"/>
                  <a:pt x="1176" y="52"/>
                </a:cubicBezTo>
                <a:close/>
              </a:path>
            </a:pathLst>
          </a:custGeom>
          <a:solidFill>
            <a:srgbClr val="D4F5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429;p47"/>
          <p:cNvSpPr/>
          <p:nvPr/>
        </p:nvSpPr>
        <p:spPr>
          <a:xfrm>
            <a:off x="-680074" y="2338168"/>
            <a:ext cx="31759" cy="29084"/>
          </a:xfrm>
          <a:custGeom>
            <a:avLst/>
            <a:gdLst/>
            <a:ahLst/>
            <a:cxnLst/>
            <a:rect l="l" t="t" r="r" b="b"/>
            <a:pathLst>
              <a:path w="1843" h="1688" extrusionOk="0">
                <a:moveTo>
                  <a:pt x="1376" y="1"/>
                </a:moveTo>
                <a:cubicBezTo>
                  <a:pt x="1345" y="1"/>
                  <a:pt x="1312" y="4"/>
                  <a:pt x="1280" y="11"/>
                </a:cubicBezTo>
                <a:cubicBezTo>
                  <a:pt x="675" y="29"/>
                  <a:pt x="156" y="478"/>
                  <a:pt x="70" y="1083"/>
                </a:cubicBezTo>
                <a:cubicBezTo>
                  <a:pt x="1" y="1446"/>
                  <a:pt x="208" y="1670"/>
                  <a:pt x="675" y="1688"/>
                </a:cubicBezTo>
                <a:cubicBezTo>
                  <a:pt x="1193" y="1480"/>
                  <a:pt x="1643" y="1135"/>
                  <a:pt x="1781" y="513"/>
                </a:cubicBezTo>
                <a:cubicBezTo>
                  <a:pt x="1843" y="250"/>
                  <a:pt x="1642" y="1"/>
                  <a:pt x="1376" y="1"/>
                </a:cubicBezTo>
                <a:close/>
              </a:path>
            </a:pathLst>
          </a:custGeom>
          <a:solidFill>
            <a:srgbClr val="D4F5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806575" y="2027555"/>
            <a:ext cx="962660" cy="8826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sz="2000" b="1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sz="2000" b="1" baseline="-25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000" b="1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</a:t>
            </a:r>
            <a:r>
              <a:rPr lang="en-US" sz="2000" b="1" baseline="-2500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endParaRPr kumimoji="0" lang="ru-RU" sz="2000" b="1" i="0" u="none" strike="noStrike" kern="1200" cap="none" spc="0" normalizeH="0" baseline="-2500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altLang="en-US" sz="2000"/>
          </a:p>
        </p:txBody>
      </p:sp>
      <p:pic>
        <p:nvPicPr>
          <p:cNvPr id="4" name="Imagen 2" descr="Gráfico&#10;&#10;Descripción generada automáticamente con confianza baja"/>
          <p:cNvPicPr>
            <a:picLocks noChangeAspect="1"/>
          </p:cNvPicPr>
          <p:nvPr/>
        </p:nvPicPr>
        <p:blipFill>
          <a:blip r:embed="rId1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3559810"/>
            <a:ext cx="803275" cy="149987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3806825" y="1692275"/>
            <a:ext cx="153035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 (после Н)</a:t>
            </a:r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933190" y="2547620"/>
            <a:ext cx="2037080" cy="669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x-none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  (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 </a:t>
            </a:r>
            <a:r>
              <a:rPr lang="en-US" altLang="x-none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H)</a:t>
            </a:r>
            <a:endParaRPr lang="en-US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altLang="en-US"/>
          </a:p>
        </p:txBody>
      </p:sp>
      <p:sp>
        <p:nvSpPr>
          <p:cNvPr id="60" name="Текстовое поле 59"/>
          <p:cNvSpPr txBox="1"/>
          <p:nvPr/>
        </p:nvSpPr>
        <p:spPr>
          <a:xfrm>
            <a:off x="5679440" y="2642870"/>
            <a:ext cx="3218815" cy="660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x-none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соль+H</a:t>
            </a:r>
            <a:r>
              <a:rPr lang="en-US" altLang="x-none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x-none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S↑+H</a:t>
            </a:r>
            <a:r>
              <a:rPr lang="en-US" altLang="x-none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x-none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endParaRPr lang="en-US" altLang="x-none" sz="3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1" name="Текстовое поле 60"/>
          <p:cNvSpPr txBox="1"/>
          <p:nvPr/>
        </p:nvSpPr>
        <p:spPr>
          <a:xfrm>
            <a:off x="6677025" y="2206625"/>
            <a:ext cx="1223010" cy="525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x-none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</a:t>
            </a:r>
            <a:r>
              <a:rPr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↑</a:t>
            </a: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62" name="Прямое соединение 61"/>
          <p:cNvCxnSpPr/>
          <p:nvPr/>
        </p:nvCxnSpPr>
        <p:spPr>
          <a:xfrm>
            <a:off x="2787015" y="2256790"/>
            <a:ext cx="89916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9" name="Прямое соединение 68"/>
          <p:cNvCxnSpPr/>
          <p:nvPr/>
        </p:nvCxnSpPr>
        <p:spPr>
          <a:xfrm>
            <a:off x="3684270" y="2085340"/>
            <a:ext cx="0" cy="81153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3691890" y="2049780"/>
            <a:ext cx="2626360" cy="4381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3684270" y="2929255"/>
            <a:ext cx="1870075" cy="9144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0" name="Gráfico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975" b="-2"/>
          <a:stretch>
            <a:fillRect/>
          </a:stretch>
        </p:blipFill>
        <p:spPr>
          <a:xfrm flipH="1">
            <a:off x="172507" y="2523353"/>
            <a:ext cx="2973705" cy="769843"/>
          </a:xfrm>
          <a:prstGeom prst="rect">
            <a:avLst/>
          </a:prstGeom>
        </p:spPr>
      </p:pic>
      <p:pic>
        <p:nvPicPr>
          <p:cNvPr id="94" name="Imagen 23" descr="Forma, Círculo&#10;&#10;Descripción generada automáticamen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91" y="3211605"/>
            <a:ext cx="174464" cy="258393"/>
          </a:xfrm>
          <a:prstGeom prst="rect">
            <a:avLst/>
          </a:prstGeom>
        </p:spPr>
      </p:pic>
      <p:pic>
        <p:nvPicPr>
          <p:cNvPr id="95" name="Imagen 27" descr="Imagen que contiene botella, tabla&#10;&#10;Descripción generada automáticamen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4" y="3020922"/>
            <a:ext cx="1555540" cy="1400126"/>
          </a:xfrm>
          <a:prstGeom prst="rect">
            <a:avLst/>
          </a:prstGeom>
        </p:spPr>
      </p:pic>
      <p:pic>
        <p:nvPicPr>
          <p:cNvPr id="96" name="Imagen 29" descr="Icono&#10;&#10;Descripción generada automáticament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30" y="4420870"/>
            <a:ext cx="369570" cy="661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8.33333E-7 1.35802E-6 L 0.00069 0.35833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nimated Chemistry Lesson by Slidesgo">
      <a:dk1>
        <a:srgbClr val="44546A"/>
      </a:dk1>
      <a:lt1>
        <a:srgbClr val="FFFFFF"/>
      </a:lt1>
      <a:dk2>
        <a:srgbClr val="222A35"/>
      </a:dk2>
      <a:lt2>
        <a:srgbClr val="FFFFFF"/>
      </a:lt2>
      <a:accent1>
        <a:srgbClr val="4472C4"/>
      </a:accent1>
      <a:accent2>
        <a:srgbClr val="ED7D31"/>
      </a:accent2>
      <a:accent3>
        <a:srgbClr val="B11670"/>
      </a:accent3>
      <a:accent4>
        <a:srgbClr val="FFC000"/>
      </a:accent4>
      <a:accent5>
        <a:srgbClr val="32B1C2"/>
      </a:accent5>
      <a:accent6>
        <a:srgbClr val="A7F856"/>
      </a:accent6>
      <a:hlink>
        <a:srgbClr val="44546A"/>
      </a:hlink>
      <a:folHlink>
        <a:srgbClr val="44546A"/>
      </a:folHlink>
    </a:clrScheme>
    <a:fontScheme name="Animated Chemistry Lesson by Slidesgo">
      <a:majorFont>
        <a:latin typeface="Amatic SC"/>
        <a:ea typeface=""/>
        <a:cs typeface=""/>
      </a:majorFont>
      <a:minorFont>
        <a:latin typeface="Pontano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2373</Words>
  <Application>WPS Presentation</Application>
  <PresentationFormat>On-screen Show (16:9)</PresentationFormat>
  <Paragraphs>91</Paragraphs>
  <Slides>13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9" baseType="lpstr">
      <vt:lpstr>Arial</vt:lpstr>
      <vt:lpstr>SimSun</vt:lpstr>
      <vt:lpstr>Wingdings</vt:lpstr>
      <vt:lpstr>Amatic SC</vt:lpstr>
      <vt:lpstr>Segoe Print</vt:lpstr>
      <vt:lpstr>Anaheim</vt:lpstr>
      <vt:lpstr>Proxima Nova Semibold</vt:lpstr>
      <vt:lpstr>Proxima Nova</vt:lpstr>
      <vt:lpstr>Arial</vt:lpstr>
      <vt:lpstr>Gisha</vt:lpstr>
      <vt:lpstr>Bebas Neue</vt:lpstr>
      <vt:lpstr>Pontano Sans</vt:lpstr>
      <vt:lpstr>Microsoft YaHei</vt:lpstr>
      <vt:lpstr>Arial Unicode MS</vt:lpstr>
      <vt:lpstr>Calibri</vt:lpstr>
      <vt:lpstr>Amatic SC</vt:lpstr>
      <vt:lpstr>Calibri</vt:lpstr>
      <vt:lpstr>Roboto Medium</vt:lpstr>
      <vt:lpstr>Amatic SC</vt:lpstr>
      <vt:lpstr>Wingdings 2</vt:lpstr>
      <vt:lpstr>Wingdings</vt:lpstr>
      <vt:lpstr>Times New Roman</vt:lpstr>
      <vt:lpstr>Lucida Sans Unicode</vt:lpstr>
      <vt:lpstr>Aharoni</vt:lpstr>
      <vt:lpstr>Tahoma</vt:lpstr>
      <vt:lpstr>Office Theme</vt:lpstr>
      <vt:lpstr>ANIMATED CHEMISTRY LESSON</vt:lpstr>
      <vt:lpstr>CONTENTS OF THIS TEMPLATE</vt:lpstr>
      <vt:lpstr>TABLE OF CONTENTS</vt:lpstr>
      <vt:lpstr>CHEMICAL REACTIONS</vt:lpstr>
      <vt:lpstr>THE SLIDE TITLE GOES HERE!</vt:lpstr>
      <vt:lpstr>MAYBE YOU NEED TO DIVIDE THE CONTENT</vt:lpstr>
      <vt:lpstr>YOU CAN USE THREE COLUMNS, WHY NOT?</vt:lpstr>
      <vt:lpstr>INFOGRAPHICS MAKE YOUR IDEA UNDERSTANDABLE…</vt:lpstr>
      <vt:lpstr>THIS IS A MAP</vt:lpstr>
      <vt:lpstr>CHEMICAL REACTION SPEED</vt:lpstr>
      <vt:lpstr>Взаимодействие с сахарной пудрой </vt:lpstr>
      <vt:lpstr>PowerPoint 演示文稿</vt:lpstr>
      <vt:lpstr>ALTERNATIVE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CHEMISTRY LESSON</dc:title>
  <dc:creator/>
  <cp:lastModifiedBy>Надежда Кайль</cp:lastModifiedBy>
  <cp:revision>15</cp:revision>
  <dcterms:created xsi:type="dcterms:W3CDTF">2021-10-12T08:06:00Z</dcterms:created>
  <dcterms:modified xsi:type="dcterms:W3CDTF">2024-12-13T02:17:15Z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43C03217CE5F4C5FA659D33DA93E76B9_13</vt:lpwstr>
  </property>
  <property fmtid="{D5CDD505-2E9C-101B-9397-08002B2CF9AE}" pid="3" name="KSOProductBuildVer">
    <vt:lpwstr>1049-12.2.0.19307</vt:lpwstr>
  </property>
</Properties>
</file>