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74B3F-411B-4E5D-BEB4-4909962EB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2F7CB4-F0E9-46D5-AC37-1AD88EC35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EE6602-CCE5-4B5A-830C-D348A47F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C41972-EE01-4E6F-B2C2-300D487E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C2958-EDC0-41D4-A9A0-57C21928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7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1333-F6CC-4134-AF65-AB30C810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4D81F-0345-4AE8-B890-DA692FA67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CC22E3-9EC0-420B-98D9-B88AB2F7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55FAF-82D3-4D27-B1F0-BABA94FE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E631D-ACD8-4055-8B2B-1BF0C414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4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8423C4-DFA1-493B-AC13-169829B8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D9809-00B7-4A63-BB7B-97F7BB118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2720D2-7C86-4A46-91AD-54F5751D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573479-0810-496D-9B6F-8F4F2657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0DE52-3C98-4F5C-85AA-4B2A35BB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6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B3F21-B756-4289-A074-19426D86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75493-1457-4D4F-B85F-D7134B925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72DF9-1407-436D-8C5C-E0051912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CFADD-1530-4C91-8B5D-50AAF98C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7DDD39-B9B2-4FA8-B282-444EB8AF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1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1FC3-FBAE-4A24-96F4-F0FDC54A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39A0A8-10C8-4215-AE81-0C55E7D37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CBBFC-A6FE-492C-8F48-3BD65D3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BF9CB-43BE-4954-872E-AED48DB4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4CCE7-5B82-4C56-9329-9ED04309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7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09F1D-0D8C-4208-8D16-7E243790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96CCA-977B-4875-A382-1CB976FC7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DAAEA-FCD9-4B13-A00B-B11F7D006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0B1C6-3FEF-4512-B7D3-50187EE7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C9BD9E-8C16-4BB9-816A-F28C99C1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44D923-17F6-4FBC-959B-F3953A16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1FF7E-9DBA-49B4-975F-AEE56AB6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F5CB2-EBB6-4A72-8995-6BCEEBCB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D707AA-175C-473D-A095-20FC63C97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75C73A-1FAC-44CE-B77C-DAB143C19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D9700D-574E-4B33-823C-C46BD05CF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4E6DBA-802B-40EC-9B92-E4C0E6B5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E2493A-26B8-4060-9401-B5012B20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C24A99-9A03-4783-A867-CF57F6A1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2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09856-8F5C-45E1-A4A5-2DC83972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521813-61DE-4BD8-A1D3-3D3ABAAF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2CF31F-5A79-4C7B-B014-816E7806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2465B-5838-48F0-8B57-F4675FAD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3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D01170-D627-46E2-9282-59374CFB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34DED3-D814-4E7A-A69E-C8975244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84EA85-006D-4DD0-A013-630964BE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5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9BF72-A986-49ED-A69C-5C12C5D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CDA514-9D09-4D31-852D-057580EB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85D4DA-6F39-4FB4-A15D-DEBDBC15B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0003FC-8987-4B3A-BFBD-8478F239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48C7C-C247-4AA5-B169-9F6901FD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55F812-BE7F-4A83-B2BA-CDB69A29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6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0F12D-7DEC-4935-8FF9-3A35040F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4F3884-8DE8-4B05-86B6-40D032C56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018CC5-FFE2-4799-9095-CADE23B4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25BC27-EBDB-4495-844C-080B5479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777BD4-066F-4DB6-83DF-88880AF8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9A1308-D1C0-4EB7-8B24-A769C1F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2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B4AAE-1668-4A03-BB5C-74615DB2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C8CFBA-6D29-418F-9849-BE6DAF1D2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6F643-8097-47CA-82AC-72F0DFF05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FD74A-5B06-4ECC-9C24-A204EB310A9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BC43-40BA-4B4D-9CC6-408EE1E5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1D987-C55C-4815-B1E5-1CE822302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A722-2756-4E31-91A5-133F647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9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73EC47-A35F-46C8-BC33-7E396A92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8F221-6714-404D-8207-D161617A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56" y="1673"/>
            <a:ext cx="1234085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6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A3410-49C1-43B9-9C18-6B98EE06B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8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CE1F0-57FB-4C34-AC89-551A14257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4B7381-BC36-46AC-99AD-DBE44470B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8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BDAC60-20F5-49D9-97FC-5EF5FB673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09ADA6-48C3-4EAD-A4A8-C156E0B7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3F5DC-E638-497C-B991-FDDE50BC1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51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2021-11-11T21:15:27Z</dcterms:created>
  <dcterms:modified xsi:type="dcterms:W3CDTF">2021-11-11T21:18:29Z</dcterms:modified>
</cp:coreProperties>
</file>