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9" r:id="rId4"/>
    <p:sldId id="262" r:id="rId5"/>
    <p:sldId id="258" r:id="rId6"/>
    <p:sldId id="271" r:id="rId7"/>
    <p:sldId id="263" r:id="rId8"/>
    <p:sldId id="260" r:id="rId9"/>
    <p:sldId id="267" r:id="rId10"/>
    <p:sldId id="270" r:id="rId11"/>
    <p:sldId id="268" r:id="rId12"/>
    <p:sldId id="269" r:id="rId13"/>
    <p:sldId id="264" r:id="rId14"/>
    <p:sldId id="261" r:id="rId15"/>
    <p:sldId id="265" r:id="rId16"/>
    <p:sldId id="266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33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C3B556-C884-4294-AE2E-B7386DB0447F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5BBBF9-04BF-4BFC-9FA1-B92116891B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637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BBF9-04BF-4BFC-9FA1-B92116891BF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5BBBF9-04BF-4BFC-9FA1-B92116891BF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AC0A-D8AE-403B-9A46-E8CDFB2AC4AD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129F-9975-4ABC-A3BC-1A3294F82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AC0A-D8AE-403B-9A46-E8CDFB2AC4AD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129F-9975-4ABC-A3BC-1A3294F82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AC0A-D8AE-403B-9A46-E8CDFB2AC4AD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129F-9975-4ABC-A3BC-1A3294F82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AC0A-D8AE-403B-9A46-E8CDFB2AC4AD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129F-9975-4ABC-A3BC-1A3294F82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AC0A-D8AE-403B-9A46-E8CDFB2AC4AD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129F-9975-4ABC-A3BC-1A3294F82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AC0A-D8AE-403B-9A46-E8CDFB2AC4AD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129F-9975-4ABC-A3BC-1A3294F82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AC0A-D8AE-403B-9A46-E8CDFB2AC4AD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129F-9975-4ABC-A3BC-1A3294F82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AC0A-D8AE-403B-9A46-E8CDFB2AC4AD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129F-9975-4ABC-A3BC-1A3294F82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AC0A-D8AE-403B-9A46-E8CDFB2AC4AD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129F-9975-4ABC-A3BC-1A3294F82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AC0A-D8AE-403B-9A46-E8CDFB2AC4AD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129F-9975-4ABC-A3BC-1A3294F82FF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CAC0A-D8AE-403B-9A46-E8CDFB2AC4AD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5C1129F-9975-4ABC-A3BC-1A3294F82FF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01CAC0A-D8AE-403B-9A46-E8CDFB2AC4AD}" type="datetimeFigureOut">
              <a:rPr lang="ru-RU" smtClean="0"/>
              <a:pPr/>
              <a:t>21.09.2025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5C1129F-9975-4ABC-A3BC-1A3294F82FF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4_k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500174"/>
            <a:ext cx="7851648" cy="1828800"/>
          </a:xfrm>
        </p:spPr>
        <p:txBody>
          <a:bodyPr>
            <a:noAutofit/>
          </a:bodyPr>
          <a:lstStyle/>
          <a:p>
            <a:pPr algn="ctr"/>
            <a:r>
              <a:rPr lang="ru-RU" sz="8800" dirty="0">
                <a:solidFill>
                  <a:srgbClr val="C00000"/>
                </a:solidFill>
              </a:rPr>
              <a:t>Устный счет</a:t>
            </a:r>
            <a:br>
              <a:rPr lang="ru-RU" sz="8800" dirty="0">
                <a:solidFill>
                  <a:srgbClr val="C00000"/>
                </a:solidFill>
              </a:rPr>
            </a:br>
            <a:r>
              <a:rPr lang="ru-RU" sz="3600" dirty="0">
                <a:solidFill>
                  <a:srgbClr val="C00000"/>
                </a:solidFill>
              </a:rPr>
              <a:t>1класс</a:t>
            </a:r>
            <a:endParaRPr lang="ru-RU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rosh_ne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928670"/>
            <a:ext cx="2714644" cy="2928958"/>
          </a:xfrm>
          <a:prstGeom prst="rect">
            <a:avLst/>
          </a:prstGeom>
          <a:noFill/>
        </p:spPr>
      </p:pic>
      <p:sp>
        <p:nvSpPr>
          <p:cNvPr id="3" name="AutoShape 12"/>
          <p:cNvSpPr>
            <a:spLocks noChangeArrowheads="1"/>
          </p:cNvSpPr>
          <p:nvPr/>
        </p:nvSpPr>
        <p:spPr bwMode="auto">
          <a:xfrm>
            <a:off x="3500430" y="857232"/>
            <a:ext cx="4535489" cy="2071702"/>
          </a:xfrm>
          <a:prstGeom prst="wedgeRoundRectCallout">
            <a:avLst>
              <a:gd name="adj1" fmla="val -72101"/>
              <a:gd name="adj2" fmla="val 73922"/>
              <a:gd name="adj3" fmla="val 16667"/>
            </a:avLst>
          </a:prstGeom>
          <a:gradFill rotWithShape="1">
            <a:gsLst>
              <a:gs pos="0">
                <a:srgbClr val="969696"/>
              </a:gs>
              <a:gs pos="50000">
                <a:schemeClr val="bg1"/>
              </a:gs>
              <a:gs pos="100000">
                <a:srgbClr val="96969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8000" dirty="0">
                <a:solidFill>
                  <a:srgbClr val="FF0000"/>
                </a:solidFill>
                <a:latin typeface="Script MT Bold" pitchFamily="66" charset="0"/>
              </a:rPr>
              <a:t>Проверь</a:t>
            </a:r>
            <a:r>
              <a:rPr lang="ru-RU" sz="8000" b="1" dirty="0">
                <a:solidFill>
                  <a:srgbClr val="FF0000"/>
                </a:solidFill>
                <a:latin typeface="Script MT Bold" pitchFamily="66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14546" y="4214818"/>
            <a:ext cx="633098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>
                <a:latin typeface="+mj-lt"/>
              </a:rPr>
              <a:t>О 1     3 4    6 7    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43306" y="4143380"/>
            <a:ext cx="69762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43768" y="4071942"/>
            <a:ext cx="73289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29256" y="4000504"/>
            <a:ext cx="75533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rosh_ne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2984"/>
            <a:ext cx="2805114" cy="2928958"/>
          </a:xfrm>
          <a:prstGeom prst="rect">
            <a:avLst/>
          </a:prstGeom>
          <a:noFill/>
        </p:spPr>
      </p:pic>
      <p:sp>
        <p:nvSpPr>
          <p:cNvPr id="3" name="AutoShape 12"/>
          <p:cNvSpPr>
            <a:spLocks noChangeArrowheads="1"/>
          </p:cNvSpPr>
          <p:nvPr/>
        </p:nvSpPr>
        <p:spPr bwMode="auto">
          <a:xfrm>
            <a:off x="2786050" y="857232"/>
            <a:ext cx="4321175" cy="1571636"/>
          </a:xfrm>
          <a:prstGeom prst="wedgeRoundRectCallout">
            <a:avLst>
              <a:gd name="adj1" fmla="val -49126"/>
              <a:gd name="adj2" fmla="val 129409"/>
              <a:gd name="adj3" fmla="val 16667"/>
            </a:avLst>
          </a:prstGeom>
          <a:gradFill rotWithShape="1">
            <a:gsLst>
              <a:gs pos="0">
                <a:srgbClr val="969696"/>
              </a:gs>
              <a:gs pos="50000">
                <a:schemeClr val="bg1"/>
              </a:gs>
              <a:gs pos="100000">
                <a:srgbClr val="96969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3200" b="1" i="1" dirty="0">
                <a:solidFill>
                  <a:srgbClr val="002060"/>
                </a:solidFill>
                <a:latin typeface="Script MT Bold" pitchFamily="66" charset="0"/>
              </a:rPr>
              <a:t>НАЗОВИ  ПРЕДЫДУЩЕЕ ЧИСЛО.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71802" y="3643314"/>
            <a:ext cx="100540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29256" y="3714752"/>
            <a:ext cx="100540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86710" y="3643314"/>
            <a:ext cx="100540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rosh_ne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2984"/>
            <a:ext cx="2805114" cy="29289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3" name="AutoShape 12"/>
          <p:cNvSpPr>
            <a:spLocks noChangeArrowheads="1"/>
          </p:cNvSpPr>
          <p:nvPr/>
        </p:nvSpPr>
        <p:spPr bwMode="auto">
          <a:xfrm>
            <a:off x="2857488" y="785794"/>
            <a:ext cx="4321175" cy="1428760"/>
          </a:xfrm>
          <a:prstGeom prst="wedgeRoundRectCallout">
            <a:avLst>
              <a:gd name="adj1" fmla="val -49126"/>
              <a:gd name="adj2" fmla="val 129409"/>
              <a:gd name="adj3" fmla="val 16667"/>
            </a:avLst>
          </a:prstGeom>
          <a:gradFill rotWithShape="1">
            <a:gsLst>
              <a:gs pos="0">
                <a:srgbClr val="969696"/>
              </a:gs>
              <a:gs pos="50000">
                <a:schemeClr val="bg1"/>
              </a:gs>
              <a:gs pos="100000">
                <a:srgbClr val="96969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 dirty="0">
                <a:solidFill>
                  <a:schemeClr val="accent2"/>
                </a:solidFill>
                <a:latin typeface="Script MT Bold" pitchFamily="66" charset="0"/>
              </a:rPr>
              <a:t>НАЗОВИ ПОСЛЕДУЮЩЕЕ ЧИСЛО.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71802" y="3643314"/>
            <a:ext cx="100540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29256" y="3714752"/>
            <a:ext cx="100540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86710" y="3643314"/>
            <a:ext cx="1005403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5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4" descr="Ёжик и розовая бегемотих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1142984"/>
            <a:ext cx="2857487" cy="30003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2" name="AutoShape 12"/>
          <p:cNvSpPr>
            <a:spLocks noChangeArrowheads="1"/>
          </p:cNvSpPr>
          <p:nvPr/>
        </p:nvSpPr>
        <p:spPr bwMode="auto">
          <a:xfrm>
            <a:off x="1857356" y="428604"/>
            <a:ext cx="4321175" cy="1428760"/>
          </a:xfrm>
          <a:prstGeom prst="wedgeRoundRectCallout">
            <a:avLst>
              <a:gd name="adj1" fmla="val 70584"/>
              <a:gd name="adj2" fmla="val 118437"/>
              <a:gd name="adj3" fmla="val 16667"/>
            </a:avLst>
          </a:prstGeom>
          <a:gradFill rotWithShape="1">
            <a:gsLst>
              <a:gs pos="0">
                <a:srgbClr val="969696"/>
              </a:gs>
              <a:gs pos="50000">
                <a:schemeClr val="bg1"/>
              </a:gs>
              <a:gs pos="100000">
                <a:srgbClr val="96969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ru-RU" sz="2800" b="1" i="1" dirty="0">
              <a:solidFill>
                <a:schemeClr val="accent2"/>
              </a:solidFill>
              <a:latin typeface="Script MT Bold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4549676"/>
            <a:ext cx="85725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Раскрась кружки так, чтобы маленький был между жёлтым и красным, а жёлтый был рядом с зелёным</a:t>
            </a:r>
          </a:p>
        </p:txBody>
      </p:sp>
      <p:sp>
        <p:nvSpPr>
          <p:cNvPr id="6" name="Овал 5"/>
          <p:cNvSpPr/>
          <p:nvPr/>
        </p:nvSpPr>
        <p:spPr>
          <a:xfrm>
            <a:off x="0" y="2428868"/>
            <a:ext cx="1557342" cy="162878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857356" y="3000372"/>
            <a:ext cx="785818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071802" y="2500306"/>
            <a:ext cx="1357322" cy="150019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4572000" y="2500306"/>
            <a:ext cx="1357322" cy="150019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928794" y="785794"/>
            <a:ext cx="41819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РАСКРАСЬ ФИГУРЫ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Ёжик и розовая бегемотих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1285860"/>
            <a:ext cx="2786051" cy="285749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1285852" y="642918"/>
            <a:ext cx="4929222" cy="1428760"/>
          </a:xfrm>
          <a:prstGeom prst="wedgeRoundRectCallout">
            <a:avLst>
              <a:gd name="adj1" fmla="val 70584"/>
              <a:gd name="adj2" fmla="val 118437"/>
              <a:gd name="adj3" fmla="val 16667"/>
            </a:avLst>
          </a:prstGeom>
          <a:gradFill rotWithShape="1">
            <a:gsLst>
              <a:gs pos="0">
                <a:srgbClr val="969696"/>
              </a:gs>
              <a:gs pos="50000">
                <a:schemeClr val="bg1"/>
              </a:gs>
              <a:gs pos="100000">
                <a:srgbClr val="96969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ru-RU" sz="2800" b="1" i="1" dirty="0">
              <a:solidFill>
                <a:schemeClr val="accent2"/>
              </a:solidFill>
              <a:latin typeface="Script MT Bold" pitchFamily="66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786322"/>
            <a:ext cx="9144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/>
              <a:t>Раскрась кружки так, чтобы маленький был между жёлтым и красным, а жёлтый был рядом с зелёным</a:t>
            </a:r>
          </a:p>
        </p:txBody>
      </p:sp>
      <p:sp>
        <p:nvSpPr>
          <p:cNvPr id="7" name="Овал 6"/>
          <p:cNvSpPr/>
          <p:nvPr/>
        </p:nvSpPr>
        <p:spPr>
          <a:xfrm>
            <a:off x="0" y="2857496"/>
            <a:ext cx="1557342" cy="162878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857356" y="3500438"/>
            <a:ext cx="785818" cy="7858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928926" y="2857496"/>
            <a:ext cx="1214446" cy="148590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357686" y="2857496"/>
            <a:ext cx="1428760" cy="1557342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000232" y="857232"/>
            <a:ext cx="42148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РАСКРАСЬ ФИГУРЫ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857232"/>
            <a:ext cx="65008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solidFill>
                  <a:schemeClr val="accent1">
                    <a:lumMod val="75000"/>
                  </a:schemeClr>
                </a:solidFill>
              </a:rPr>
              <a:t>   Игра«цепочка»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1538" y="3143248"/>
            <a:ext cx="72866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/>
              <a:t> </a:t>
            </a:r>
            <a:r>
              <a:rPr lang="ru-RU" sz="6000" b="1" dirty="0">
                <a:latin typeface="Arial" pitchFamily="34" charset="0"/>
                <a:cs typeface="Arial" pitchFamily="34" charset="0"/>
              </a:rPr>
              <a:t>4+3-2-1+2+4-10 </a:t>
            </a:r>
            <a:r>
              <a:rPr lang="ru-RU" sz="6000" b="1" dirty="0"/>
              <a:t>=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500958" y="1785926"/>
            <a:ext cx="714380" cy="31547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9900" b="1" dirty="0">
                <a:solidFill>
                  <a:srgbClr val="C00000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4_k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Прямоугольник 7"/>
          <p:cNvSpPr/>
          <p:nvPr/>
        </p:nvSpPr>
        <p:spPr>
          <a:xfrm rot="20139441">
            <a:off x="610846" y="1822511"/>
            <a:ext cx="628654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СПАСИБО! ВЫ СПРАВИЛИСЬ!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926098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chaepiti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29322" y="857232"/>
            <a:ext cx="3028978" cy="25003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Picture 36" descr="5225-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22" y="4214818"/>
            <a:ext cx="2928957" cy="242889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Picture 4" descr="5583-1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2786050" y="3357562"/>
            <a:ext cx="3000396" cy="37147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6" descr="4_los"/>
          <p:cNvPicPr>
            <a:picLocks noChangeAspect="1" noChangeArrowheads="1"/>
          </p:cNvPicPr>
          <p:nvPr/>
        </p:nvPicPr>
        <p:blipFill>
          <a:blip r:embed="rId6"/>
          <a:srcRect l="55000" t="35333" r="999" b="3334"/>
          <a:stretch>
            <a:fillRect/>
          </a:stretch>
        </p:blipFill>
        <p:spPr bwMode="auto">
          <a:xfrm>
            <a:off x="214282" y="4214818"/>
            <a:ext cx="2362200" cy="2438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Picture 15" descr="nusha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357298"/>
            <a:ext cx="2135158" cy="292895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AutoShape 5"/>
          <p:cNvSpPr>
            <a:spLocks noChangeArrowheads="1"/>
          </p:cNvSpPr>
          <p:nvPr/>
        </p:nvSpPr>
        <p:spPr bwMode="auto">
          <a:xfrm>
            <a:off x="2143108" y="1285860"/>
            <a:ext cx="4286280" cy="2143140"/>
          </a:xfrm>
          <a:prstGeom prst="wedgeRoundRectCallout">
            <a:avLst>
              <a:gd name="adj1" fmla="val 48357"/>
              <a:gd name="adj2" fmla="val 92898"/>
              <a:gd name="adj3" fmla="val 16667"/>
            </a:avLst>
          </a:prstGeom>
          <a:gradFill rotWithShape="1">
            <a:gsLst>
              <a:gs pos="0">
                <a:schemeClr val="accent2">
                  <a:lumMod val="60000"/>
                  <a:lumOff val="40000"/>
                </a:schemeClr>
              </a:gs>
              <a:gs pos="50000">
                <a:srgbClr val="FFFF99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dirty="0"/>
              <a:t>РЕБЯТА, </a:t>
            </a:r>
          </a:p>
          <a:p>
            <a:pPr algn="ctr"/>
            <a:r>
              <a:rPr lang="ru-RU" sz="2400" b="1" dirty="0"/>
              <a:t>ПРИГЛАШАЕМ  ВАС НА МАТЕМАТИЧЕСКУЮ РАЗМИНКУ.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5" descr="kopatc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1" y="928670"/>
            <a:ext cx="2928958" cy="3286148"/>
          </a:xfrm>
          <a:prstGeom prst="rect">
            <a:avLst/>
          </a:prstGeom>
          <a:noFill/>
        </p:spPr>
      </p:pic>
      <p:sp>
        <p:nvSpPr>
          <p:cNvPr id="2" name="AutoShape 17"/>
          <p:cNvSpPr>
            <a:spLocks noChangeArrowheads="1"/>
          </p:cNvSpPr>
          <p:nvPr/>
        </p:nvSpPr>
        <p:spPr bwMode="auto">
          <a:xfrm>
            <a:off x="4000496" y="714356"/>
            <a:ext cx="4714908" cy="3643338"/>
          </a:xfrm>
          <a:prstGeom prst="cloudCallout">
            <a:avLst>
              <a:gd name="adj1" fmla="val -86230"/>
              <a:gd name="adj2" fmla="val 6493"/>
            </a:avLst>
          </a:prstGeom>
          <a:gradFill rotWithShape="1">
            <a:gsLst>
              <a:gs pos="0">
                <a:srgbClr val="00B050"/>
              </a:gs>
              <a:gs pos="50000">
                <a:schemeClr val="bg1"/>
              </a:gs>
              <a:gs pos="100000">
                <a:srgbClr val="FF99FF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3600" b="1" i="1" dirty="0">
                <a:solidFill>
                  <a:srgbClr val="000099"/>
                </a:solidFill>
                <a:latin typeface="Script MT Bold" pitchFamily="66" charset="0"/>
              </a:rPr>
              <a:t>По каким признакам меняются фигуры в ряду?</a:t>
            </a: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500034" y="4643446"/>
            <a:ext cx="1143008" cy="1285884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2786050" y="5143512"/>
            <a:ext cx="914400" cy="785818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857752" y="5072074"/>
            <a:ext cx="714380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643702" y="4572008"/>
            <a:ext cx="1428760" cy="1414466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1785918" y="5429264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3500430" y="5429264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715008" y="5429264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0"/>
          <p:cNvSpPr>
            <a:spLocks noChangeArrowheads="1"/>
          </p:cNvSpPr>
          <p:nvPr/>
        </p:nvSpPr>
        <p:spPr bwMode="auto">
          <a:xfrm>
            <a:off x="2214546" y="1214422"/>
            <a:ext cx="576263" cy="785818"/>
          </a:xfrm>
          <a:prstGeom prst="triangle">
            <a:avLst>
              <a:gd name="adj" fmla="val 50000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" name="AutoShape 10"/>
          <p:cNvSpPr>
            <a:spLocks noChangeArrowheads="1"/>
          </p:cNvSpPr>
          <p:nvPr/>
        </p:nvSpPr>
        <p:spPr bwMode="auto">
          <a:xfrm>
            <a:off x="214282" y="1214422"/>
            <a:ext cx="647701" cy="785818"/>
          </a:xfrm>
          <a:prstGeom prst="triangle">
            <a:avLst>
              <a:gd name="adj" fmla="val 50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857224" y="1285860"/>
            <a:ext cx="642942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571604" y="857232"/>
            <a:ext cx="75052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0" b="1" dirty="0"/>
              <a:t>+</a:t>
            </a:r>
          </a:p>
        </p:txBody>
      </p:sp>
      <p:sp>
        <p:nvSpPr>
          <p:cNvPr id="6" name="AutoShape 10"/>
          <p:cNvSpPr>
            <a:spLocks noChangeArrowheads="1"/>
          </p:cNvSpPr>
          <p:nvPr/>
        </p:nvSpPr>
        <p:spPr bwMode="auto">
          <a:xfrm>
            <a:off x="5072066" y="1214422"/>
            <a:ext cx="576263" cy="785818"/>
          </a:xfrm>
          <a:prstGeom prst="triangle">
            <a:avLst>
              <a:gd name="adj" fmla="val 50000"/>
            </a:avLst>
          </a:prstGeom>
          <a:solidFill>
            <a:schemeClr val="tx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928926" y="1285860"/>
            <a:ext cx="642942" cy="70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643306" y="1214422"/>
            <a:ext cx="714380" cy="771524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500562" y="1000108"/>
            <a:ext cx="60946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b="1" dirty="0"/>
              <a:t>=</a:t>
            </a:r>
          </a:p>
        </p:txBody>
      </p: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5715008" y="1214422"/>
            <a:ext cx="647701" cy="785818"/>
          </a:xfrm>
          <a:prstGeom prst="triangle">
            <a:avLst>
              <a:gd name="adj" fmla="val 500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6357950" y="1285860"/>
            <a:ext cx="642942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072330" y="1285860"/>
            <a:ext cx="642942" cy="70008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7786710" y="1214422"/>
            <a:ext cx="714380" cy="771524"/>
          </a:xfrm>
          <a:prstGeom prst="ellipse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7858148" y="1285860"/>
            <a:ext cx="642942" cy="71438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Picture 5" descr="5105-2"/>
          <p:cNvPicPr>
            <a:picLocks noChangeAspect="1" noChangeArrowheads="1"/>
          </p:cNvPicPr>
          <p:nvPr/>
        </p:nvPicPr>
        <p:blipFill>
          <a:blip r:embed="rId2">
            <a:lum bright="6000" contrast="18000"/>
          </a:blip>
          <a:srcRect/>
          <a:stretch>
            <a:fillRect/>
          </a:stretch>
        </p:blipFill>
        <p:spPr bwMode="auto">
          <a:xfrm>
            <a:off x="6429388" y="3929066"/>
            <a:ext cx="1985963" cy="2700338"/>
          </a:xfrm>
          <a:prstGeom prst="rect">
            <a:avLst/>
          </a:prstGeom>
          <a:noFill/>
        </p:spPr>
      </p:pic>
      <p:sp>
        <p:nvSpPr>
          <p:cNvPr id="19" name="AutoShape 9"/>
          <p:cNvSpPr>
            <a:spLocks noChangeArrowheads="1"/>
          </p:cNvSpPr>
          <p:nvPr/>
        </p:nvSpPr>
        <p:spPr bwMode="auto">
          <a:xfrm>
            <a:off x="1357290" y="3143248"/>
            <a:ext cx="5903912" cy="1225549"/>
          </a:xfrm>
          <a:prstGeom prst="wedgeEllipseCallout">
            <a:avLst>
              <a:gd name="adj1" fmla="val 42141"/>
              <a:gd name="adj2" fmla="val 114204"/>
            </a:avLst>
          </a:prstGeom>
          <a:gradFill rotWithShape="1">
            <a:gsLst>
              <a:gs pos="0">
                <a:srgbClr val="FFFF00"/>
              </a:gs>
              <a:gs pos="50000">
                <a:schemeClr val="bg1"/>
              </a:gs>
              <a:gs pos="100000">
                <a:srgbClr val="FFFF00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3200" b="1" i="1" dirty="0">
                <a:solidFill>
                  <a:srgbClr val="000099"/>
                </a:solidFill>
                <a:latin typeface="Script MT Bold" pitchFamily="66" charset="0"/>
              </a:rPr>
              <a:t>НАЙДИ ОШИБКУ.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Бараш с букетом ромаше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372225" y="3429000"/>
            <a:ext cx="2286000" cy="3048000"/>
          </a:xfrm>
          <a:prstGeom prst="rect">
            <a:avLst/>
          </a:prstGeom>
          <a:noFill/>
          <a:ln/>
        </p:spPr>
      </p:pic>
      <p:sp>
        <p:nvSpPr>
          <p:cNvPr id="3" name="AutoShape 9"/>
          <p:cNvSpPr>
            <a:spLocks noChangeArrowheads="1"/>
          </p:cNvSpPr>
          <p:nvPr/>
        </p:nvSpPr>
        <p:spPr bwMode="auto">
          <a:xfrm flipH="1">
            <a:off x="785786" y="285728"/>
            <a:ext cx="6143668" cy="2643206"/>
          </a:xfrm>
          <a:prstGeom prst="cloudCallout">
            <a:avLst>
              <a:gd name="adj1" fmla="val -62714"/>
              <a:gd name="adj2" fmla="val 127604"/>
            </a:avLst>
          </a:prstGeom>
          <a:gradFill rotWithShape="1">
            <a:gsLst>
              <a:gs pos="0">
                <a:srgbClr val="FF99FF"/>
              </a:gs>
              <a:gs pos="50000">
                <a:schemeClr val="bg1"/>
              </a:gs>
              <a:gs pos="100000">
                <a:srgbClr val="FF99FF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5400" b="1" i="1" dirty="0">
                <a:solidFill>
                  <a:srgbClr val="000099"/>
                </a:solidFill>
              </a:rPr>
              <a:t>Увеличь 4 на 2.</a:t>
            </a:r>
            <a:endParaRPr lang="ru-RU" sz="3600" b="1" i="1" dirty="0">
              <a:solidFill>
                <a:srgbClr val="000099"/>
              </a:solidFill>
            </a:endParaRP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 flipH="1">
            <a:off x="0" y="3929066"/>
            <a:ext cx="6143668" cy="2643206"/>
          </a:xfrm>
          <a:prstGeom prst="cloudCallout">
            <a:avLst>
              <a:gd name="adj1" fmla="val -58855"/>
              <a:gd name="adj2" fmla="val 18055"/>
            </a:avLst>
          </a:prstGeom>
          <a:gradFill rotWithShape="1">
            <a:gsLst>
              <a:gs pos="0">
                <a:srgbClr val="FF99FF"/>
              </a:gs>
              <a:gs pos="50000">
                <a:schemeClr val="bg1"/>
              </a:gs>
              <a:gs pos="100000">
                <a:srgbClr val="FF99FF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6000" b="1" i="1" dirty="0">
                <a:solidFill>
                  <a:srgbClr val="000099"/>
                </a:solidFill>
              </a:rPr>
              <a:t>Проверь</a:t>
            </a:r>
          </a:p>
          <a:p>
            <a:pPr algn="ctr"/>
            <a:r>
              <a:rPr lang="ru-RU" sz="6000" b="1" i="1" dirty="0">
                <a:solidFill>
                  <a:srgbClr val="000099"/>
                </a:solidFill>
              </a:rPr>
              <a:t>6</a:t>
            </a:r>
          </a:p>
          <a:p>
            <a:pPr algn="ctr"/>
            <a:endParaRPr lang="ru-RU" sz="3600" i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Бараш с букетом ромаше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572264" y="3214686"/>
            <a:ext cx="2286000" cy="3048000"/>
          </a:xfrm>
          <a:prstGeom prst="rect">
            <a:avLst/>
          </a:prstGeom>
          <a:noFill/>
          <a:ln/>
        </p:spPr>
      </p:pic>
      <p:sp>
        <p:nvSpPr>
          <p:cNvPr id="3" name="AutoShape 9"/>
          <p:cNvSpPr>
            <a:spLocks noChangeArrowheads="1"/>
          </p:cNvSpPr>
          <p:nvPr/>
        </p:nvSpPr>
        <p:spPr bwMode="auto">
          <a:xfrm flipH="1">
            <a:off x="1785918" y="214290"/>
            <a:ext cx="5429288" cy="2643206"/>
          </a:xfrm>
          <a:prstGeom prst="cloudCallout">
            <a:avLst>
              <a:gd name="adj1" fmla="val -46575"/>
              <a:gd name="adj2" fmla="val 119916"/>
            </a:avLst>
          </a:prstGeom>
          <a:gradFill rotWithShape="1">
            <a:gsLst>
              <a:gs pos="0">
                <a:srgbClr val="FF99FF"/>
              </a:gs>
              <a:gs pos="50000">
                <a:schemeClr val="bg1"/>
              </a:gs>
              <a:gs pos="100000">
                <a:srgbClr val="FF99FF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5400" b="1" i="1" dirty="0">
                <a:solidFill>
                  <a:srgbClr val="000099"/>
                </a:solidFill>
              </a:rPr>
              <a:t>Уменьши 8  на 4.</a:t>
            </a:r>
            <a:endParaRPr lang="ru-RU" sz="3600" b="1" i="1" dirty="0">
              <a:solidFill>
                <a:srgbClr val="000099"/>
              </a:solidFill>
            </a:endParaRPr>
          </a:p>
        </p:txBody>
      </p:sp>
      <p:sp>
        <p:nvSpPr>
          <p:cNvPr id="4" name="AutoShape 9"/>
          <p:cNvSpPr>
            <a:spLocks noChangeArrowheads="1"/>
          </p:cNvSpPr>
          <p:nvPr/>
        </p:nvSpPr>
        <p:spPr bwMode="auto">
          <a:xfrm flipH="1">
            <a:off x="0" y="3500438"/>
            <a:ext cx="6143668" cy="2643206"/>
          </a:xfrm>
          <a:prstGeom prst="cloudCallout">
            <a:avLst>
              <a:gd name="adj1" fmla="val -66298"/>
              <a:gd name="adj2" fmla="val 30868"/>
            </a:avLst>
          </a:prstGeom>
          <a:gradFill rotWithShape="1">
            <a:gsLst>
              <a:gs pos="0">
                <a:srgbClr val="FF99FF"/>
              </a:gs>
              <a:gs pos="50000">
                <a:schemeClr val="bg1"/>
              </a:gs>
              <a:gs pos="100000">
                <a:srgbClr val="FF99FF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5400" b="1" i="1" dirty="0">
                <a:solidFill>
                  <a:srgbClr val="000099"/>
                </a:solidFill>
              </a:rPr>
              <a:t>Проверь</a:t>
            </a:r>
          </a:p>
          <a:p>
            <a:pPr algn="ctr"/>
            <a:r>
              <a:rPr lang="ru-RU" sz="5400" b="1" i="1" dirty="0">
                <a:solidFill>
                  <a:srgbClr val="000099"/>
                </a:solidFill>
              </a:rPr>
              <a:t>4</a:t>
            </a:r>
            <a:endParaRPr lang="ru-RU" sz="3600" b="1" i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3" name="Group 120"/>
          <p:cNvGrpSpPr>
            <a:grpSpLocks/>
          </p:cNvGrpSpPr>
          <p:nvPr/>
        </p:nvGrpSpPr>
        <p:grpSpPr bwMode="auto">
          <a:xfrm rot="4900686">
            <a:off x="3964985" y="2489558"/>
            <a:ext cx="2010221" cy="1204784"/>
            <a:chOff x="3173" y="2637"/>
            <a:chExt cx="693" cy="524"/>
          </a:xfrm>
        </p:grpSpPr>
        <p:grpSp>
          <p:nvGrpSpPr>
            <p:cNvPr id="684" name="Group 121"/>
            <p:cNvGrpSpPr>
              <a:grpSpLocks/>
            </p:cNvGrpSpPr>
            <p:nvPr/>
          </p:nvGrpSpPr>
          <p:grpSpPr bwMode="auto">
            <a:xfrm rot="2234714" flipV="1">
              <a:off x="3173" y="2637"/>
              <a:ext cx="416" cy="252"/>
              <a:chOff x="2509" y="1584"/>
              <a:chExt cx="416" cy="252"/>
            </a:xfrm>
          </p:grpSpPr>
          <p:sp>
            <p:nvSpPr>
              <p:cNvPr id="688" name="Freeform 122"/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48" y="48"/>
                  </a:cxn>
                  <a:cxn ang="0">
                    <a:pos x="144" y="0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89" name="Group 123"/>
              <p:cNvGrpSpPr>
                <a:grpSpLocks/>
              </p:cNvGrpSpPr>
              <p:nvPr/>
            </p:nvGrpSpPr>
            <p:grpSpPr bwMode="auto">
              <a:xfrm rot="-23852377">
                <a:off x="2509" y="1656"/>
                <a:ext cx="353" cy="180"/>
                <a:chOff x="3144" y="3204"/>
                <a:chExt cx="867" cy="623"/>
              </a:xfrm>
            </p:grpSpPr>
            <p:grpSp>
              <p:nvGrpSpPr>
                <p:cNvPr id="690" name="Group 124"/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696" name="Freeform 125"/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/>
                    <a:ahLst/>
                    <a:cxnLst>
                      <a:cxn ang="0">
                        <a:pos x="848" y="300"/>
                      </a:cxn>
                      <a:cxn ang="0">
                        <a:pos x="704" y="76"/>
                      </a:cxn>
                      <a:cxn ang="0">
                        <a:pos x="576" y="4"/>
                      </a:cxn>
                      <a:cxn ang="0">
                        <a:pos x="376" y="52"/>
                      </a:cxn>
                      <a:cxn ang="0">
                        <a:pos x="0" y="308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97" name="Freeform 126"/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/>
                    <a:ahLst/>
                    <a:cxnLst>
                      <a:cxn ang="0">
                        <a:pos x="0" y="92"/>
                      </a:cxn>
                      <a:cxn ang="0">
                        <a:pos x="552" y="380"/>
                      </a:cxn>
                      <a:cxn ang="0">
                        <a:pos x="832" y="252"/>
                      </a:cxn>
                      <a:cxn ang="0">
                        <a:pos x="760" y="28"/>
                      </a:cxn>
                      <a:cxn ang="0">
                        <a:pos x="232" y="84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691" name="Freeform 127"/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92" name="Freeform 128"/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93" name="Freeform 129"/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64" y="120"/>
                    </a:cxn>
                    <a:cxn ang="0">
                      <a:pos x="0" y="184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94" name="Freeform 130"/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6" y="48"/>
                    </a:cxn>
                    <a:cxn ang="0">
                      <a:pos x="112" y="144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95" name="Freeform 131"/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2" y="72"/>
                    </a:cxn>
                    <a:cxn ang="0">
                      <a:pos x="120" y="160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685" name="Freeform 132"/>
            <p:cNvSpPr>
              <a:spLocks/>
            </p:cNvSpPr>
            <p:nvPr/>
          </p:nvSpPr>
          <p:spPr bwMode="auto">
            <a:xfrm rot="17225174" flipH="1">
              <a:off x="3404" y="2699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86" name="Freeform 133"/>
            <p:cNvSpPr>
              <a:spLocks/>
            </p:cNvSpPr>
            <p:nvPr/>
          </p:nvSpPr>
          <p:spPr bwMode="auto">
            <a:xfrm rot="17225174" flipH="1">
              <a:off x="3444" y="2745"/>
              <a:ext cx="40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r>
                <a:rPr lang="ru-RU" sz="3200" b="1" dirty="0">
                  <a:latin typeface="Arial" pitchFamily="34" charset="0"/>
                  <a:cs typeface="Arial" pitchFamily="34" charset="0"/>
                </a:rPr>
                <a:t>6+2</a:t>
              </a:r>
            </a:p>
          </p:txBody>
        </p:sp>
        <p:sp>
          <p:nvSpPr>
            <p:cNvPr id="687" name="Freeform 134"/>
            <p:cNvSpPr>
              <a:spLocks/>
            </p:cNvSpPr>
            <p:nvPr/>
          </p:nvSpPr>
          <p:spPr bwMode="auto">
            <a:xfrm rot="17225174" flipH="1">
              <a:off x="3783" y="2986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98" name="Group 120"/>
          <p:cNvGrpSpPr>
            <a:grpSpLocks/>
          </p:cNvGrpSpPr>
          <p:nvPr/>
        </p:nvGrpSpPr>
        <p:grpSpPr bwMode="auto">
          <a:xfrm rot="4900686">
            <a:off x="2190986" y="2240330"/>
            <a:ext cx="1756347" cy="1470507"/>
            <a:chOff x="3173" y="2637"/>
            <a:chExt cx="693" cy="524"/>
          </a:xfrm>
        </p:grpSpPr>
        <p:grpSp>
          <p:nvGrpSpPr>
            <p:cNvPr id="699" name="Group 121"/>
            <p:cNvGrpSpPr>
              <a:grpSpLocks/>
            </p:cNvGrpSpPr>
            <p:nvPr/>
          </p:nvGrpSpPr>
          <p:grpSpPr bwMode="auto">
            <a:xfrm rot="2234714" flipV="1">
              <a:off x="3173" y="2637"/>
              <a:ext cx="416" cy="252"/>
              <a:chOff x="2509" y="1584"/>
              <a:chExt cx="416" cy="252"/>
            </a:xfrm>
          </p:grpSpPr>
          <p:sp>
            <p:nvSpPr>
              <p:cNvPr id="703" name="Freeform 122"/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48" y="48"/>
                  </a:cxn>
                  <a:cxn ang="0">
                    <a:pos x="144" y="0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704" name="Group 123"/>
              <p:cNvGrpSpPr>
                <a:grpSpLocks/>
              </p:cNvGrpSpPr>
              <p:nvPr/>
            </p:nvGrpSpPr>
            <p:grpSpPr bwMode="auto">
              <a:xfrm rot="-23852377">
                <a:off x="2509" y="1656"/>
                <a:ext cx="353" cy="180"/>
                <a:chOff x="3144" y="3204"/>
                <a:chExt cx="867" cy="623"/>
              </a:xfrm>
            </p:grpSpPr>
            <p:grpSp>
              <p:nvGrpSpPr>
                <p:cNvPr id="705" name="Group 124"/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711" name="Freeform 125"/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/>
                    <a:ahLst/>
                    <a:cxnLst>
                      <a:cxn ang="0">
                        <a:pos x="848" y="300"/>
                      </a:cxn>
                      <a:cxn ang="0">
                        <a:pos x="704" y="76"/>
                      </a:cxn>
                      <a:cxn ang="0">
                        <a:pos x="576" y="4"/>
                      </a:cxn>
                      <a:cxn ang="0">
                        <a:pos x="376" y="52"/>
                      </a:cxn>
                      <a:cxn ang="0">
                        <a:pos x="0" y="308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12" name="Freeform 126"/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/>
                    <a:ahLst/>
                    <a:cxnLst>
                      <a:cxn ang="0">
                        <a:pos x="0" y="92"/>
                      </a:cxn>
                      <a:cxn ang="0">
                        <a:pos x="552" y="380"/>
                      </a:cxn>
                      <a:cxn ang="0">
                        <a:pos x="832" y="252"/>
                      </a:cxn>
                      <a:cxn ang="0">
                        <a:pos x="760" y="28"/>
                      </a:cxn>
                      <a:cxn ang="0">
                        <a:pos x="232" y="84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706" name="Freeform 127"/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07" name="Freeform 128"/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08" name="Freeform 129"/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64" y="120"/>
                    </a:cxn>
                    <a:cxn ang="0">
                      <a:pos x="0" y="184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09" name="Freeform 130"/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6" y="48"/>
                    </a:cxn>
                    <a:cxn ang="0">
                      <a:pos x="112" y="144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10" name="Freeform 131"/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2" y="72"/>
                    </a:cxn>
                    <a:cxn ang="0">
                      <a:pos x="120" y="160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700" name="Freeform 132"/>
            <p:cNvSpPr>
              <a:spLocks/>
            </p:cNvSpPr>
            <p:nvPr/>
          </p:nvSpPr>
          <p:spPr bwMode="auto">
            <a:xfrm rot="17225174" flipH="1">
              <a:off x="3404" y="2699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701" name="Freeform 133"/>
            <p:cNvSpPr>
              <a:spLocks/>
            </p:cNvSpPr>
            <p:nvPr/>
          </p:nvSpPr>
          <p:spPr bwMode="auto">
            <a:xfrm rot="17225174" flipH="1">
              <a:off x="3462" y="2729"/>
              <a:ext cx="374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r>
                <a:rPr lang="ru-RU" sz="2800" b="1" dirty="0">
                  <a:latin typeface="Arial" pitchFamily="34" charset="0"/>
                  <a:cs typeface="Arial" pitchFamily="34" charset="0"/>
                </a:rPr>
                <a:t>10-2</a:t>
              </a:r>
            </a:p>
          </p:txBody>
        </p:sp>
        <p:sp>
          <p:nvSpPr>
            <p:cNvPr id="702" name="Freeform 134"/>
            <p:cNvSpPr>
              <a:spLocks/>
            </p:cNvSpPr>
            <p:nvPr/>
          </p:nvSpPr>
          <p:spPr bwMode="auto">
            <a:xfrm rot="17225174" flipH="1">
              <a:off x="3783" y="2986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53" name="Group 120"/>
          <p:cNvGrpSpPr>
            <a:grpSpLocks/>
          </p:cNvGrpSpPr>
          <p:nvPr/>
        </p:nvGrpSpPr>
        <p:grpSpPr bwMode="auto">
          <a:xfrm rot="4900686" flipV="1">
            <a:off x="1436582" y="3799382"/>
            <a:ext cx="2182611" cy="1324868"/>
            <a:chOff x="3173" y="2637"/>
            <a:chExt cx="693" cy="524"/>
          </a:xfrm>
        </p:grpSpPr>
        <p:grpSp>
          <p:nvGrpSpPr>
            <p:cNvPr id="654" name="Group 121"/>
            <p:cNvGrpSpPr>
              <a:grpSpLocks/>
            </p:cNvGrpSpPr>
            <p:nvPr/>
          </p:nvGrpSpPr>
          <p:grpSpPr bwMode="auto">
            <a:xfrm rot="2234714" flipV="1">
              <a:off x="3173" y="2637"/>
              <a:ext cx="416" cy="252"/>
              <a:chOff x="2509" y="1584"/>
              <a:chExt cx="416" cy="252"/>
            </a:xfrm>
          </p:grpSpPr>
          <p:sp>
            <p:nvSpPr>
              <p:cNvPr id="658" name="Freeform 122"/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48" y="48"/>
                  </a:cxn>
                  <a:cxn ang="0">
                    <a:pos x="144" y="0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59" name="Group 123"/>
              <p:cNvGrpSpPr>
                <a:grpSpLocks/>
              </p:cNvGrpSpPr>
              <p:nvPr/>
            </p:nvGrpSpPr>
            <p:grpSpPr bwMode="auto">
              <a:xfrm rot="-23852377">
                <a:off x="2509" y="1656"/>
                <a:ext cx="353" cy="180"/>
                <a:chOff x="3144" y="3204"/>
                <a:chExt cx="867" cy="623"/>
              </a:xfrm>
            </p:grpSpPr>
            <p:grpSp>
              <p:nvGrpSpPr>
                <p:cNvPr id="660" name="Group 124"/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666" name="Freeform 125"/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/>
                    <a:ahLst/>
                    <a:cxnLst>
                      <a:cxn ang="0">
                        <a:pos x="848" y="300"/>
                      </a:cxn>
                      <a:cxn ang="0">
                        <a:pos x="704" y="76"/>
                      </a:cxn>
                      <a:cxn ang="0">
                        <a:pos x="576" y="4"/>
                      </a:cxn>
                      <a:cxn ang="0">
                        <a:pos x="376" y="52"/>
                      </a:cxn>
                      <a:cxn ang="0">
                        <a:pos x="0" y="308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67" name="Freeform 126"/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/>
                    <a:ahLst/>
                    <a:cxnLst>
                      <a:cxn ang="0">
                        <a:pos x="0" y="92"/>
                      </a:cxn>
                      <a:cxn ang="0">
                        <a:pos x="552" y="380"/>
                      </a:cxn>
                      <a:cxn ang="0">
                        <a:pos x="832" y="252"/>
                      </a:cxn>
                      <a:cxn ang="0">
                        <a:pos x="760" y="28"/>
                      </a:cxn>
                      <a:cxn ang="0">
                        <a:pos x="232" y="84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661" name="Freeform 127"/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62" name="Freeform 128"/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63" name="Freeform 129"/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64" y="120"/>
                    </a:cxn>
                    <a:cxn ang="0">
                      <a:pos x="0" y="184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64" name="Freeform 130"/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6" y="48"/>
                    </a:cxn>
                    <a:cxn ang="0">
                      <a:pos x="112" y="144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65" name="Freeform 131"/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2" y="72"/>
                    </a:cxn>
                    <a:cxn ang="0">
                      <a:pos x="120" y="160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655" name="Freeform 132"/>
            <p:cNvSpPr>
              <a:spLocks/>
            </p:cNvSpPr>
            <p:nvPr/>
          </p:nvSpPr>
          <p:spPr bwMode="auto">
            <a:xfrm rot="17225174" flipH="1">
              <a:off x="3404" y="2699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56" name="Freeform 133"/>
            <p:cNvSpPr>
              <a:spLocks/>
            </p:cNvSpPr>
            <p:nvPr/>
          </p:nvSpPr>
          <p:spPr bwMode="auto">
            <a:xfrm rot="17225174" flipH="1">
              <a:off x="3413" y="2743"/>
              <a:ext cx="413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r>
                <a:rPr lang="ru-RU" sz="3200" b="1" dirty="0">
                  <a:latin typeface="Arial" pitchFamily="34" charset="0"/>
                  <a:cs typeface="Arial" pitchFamily="34" charset="0"/>
                </a:rPr>
                <a:t>5+3</a:t>
              </a:r>
            </a:p>
          </p:txBody>
        </p:sp>
        <p:sp>
          <p:nvSpPr>
            <p:cNvPr id="657" name="Freeform 134"/>
            <p:cNvSpPr>
              <a:spLocks/>
            </p:cNvSpPr>
            <p:nvPr/>
          </p:nvSpPr>
          <p:spPr bwMode="auto">
            <a:xfrm rot="17225174" flipH="1">
              <a:off x="3783" y="2986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" name="Group 1868"/>
          <p:cNvGrpSpPr>
            <a:grpSpLocks/>
          </p:cNvGrpSpPr>
          <p:nvPr/>
        </p:nvGrpSpPr>
        <p:grpSpPr bwMode="auto">
          <a:xfrm>
            <a:off x="5921375" y="2143116"/>
            <a:ext cx="3222625" cy="4437062"/>
            <a:chOff x="336" y="1776"/>
            <a:chExt cx="2030" cy="2592"/>
          </a:xfrm>
        </p:grpSpPr>
        <p:grpSp>
          <p:nvGrpSpPr>
            <p:cNvPr id="3" name="Group 1869"/>
            <p:cNvGrpSpPr>
              <a:grpSpLocks/>
            </p:cNvGrpSpPr>
            <p:nvPr/>
          </p:nvGrpSpPr>
          <p:grpSpPr bwMode="auto">
            <a:xfrm>
              <a:off x="385" y="1777"/>
              <a:ext cx="1978" cy="2591"/>
              <a:chOff x="-683" y="196"/>
              <a:chExt cx="3587" cy="4372"/>
            </a:xfrm>
          </p:grpSpPr>
          <p:sp>
            <p:nvSpPr>
              <p:cNvPr id="379" name="Freeform 1870" descr="Орех"/>
              <p:cNvSpPr>
                <a:spLocks/>
              </p:cNvSpPr>
              <p:nvPr/>
            </p:nvSpPr>
            <p:spPr bwMode="auto">
              <a:xfrm>
                <a:off x="800" y="1928"/>
                <a:ext cx="272" cy="2640"/>
              </a:xfrm>
              <a:custGeom>
                <a:avLst/>
                <a:gdLst/>
                <a:ahLst/>
                <a:cxnLst>
                  <a:cxn ang="0">
                    <a:pos x="16" y="2440"/>
                  </a:cxn>
                  <a:cxn ang="0">
                    <a:pos x="16" y="2392"/>
                  </a:cxn>
                  <a:cxn ang="0">
                    <a:pos x="16" y="952"/>
                  </a:cxn>
                  <a:cxn ang="0">
                    <a:pos x="112" y="328"/>
                  </a:cxn>
                  <a:cxn ang="0">
                    <a:pos x="64" y="40"/>
                  </a:cxn>
                  <a:cxn ang="0">
                    <a:pos x="160" y="88"/>
                  </a:cxn>
                  <a:cxn ang="0">
                    <a:pos x="160" y="376"/>
                  </a:cxn>
                  <a:cxn ang="0">
                    <a:pos x="112" y="808"/>
                  </a:cxn>
                  <a:cxn ang="0">
                    <a:pos x="112" y="1288"/>
                  </a:cxn>
                  <a:cxn ang="0">
                    <a:pos x="112" y="1912"/>
                  </a:cxn>
                  <a:cxn ang="0">
                    <a:pos x="256" y="2440"/>
                  </a:cxn>
                  <a:cxn ang="0">
                    <a:pos x="16" y="2392"/>
                  </a:cxn>
                </a:cxnLst>
                <a:rect l="0" t="0" r="r" b="b"/>
                <a:pathLst>
                  <a:path w="272" h="2640">
                    <a:moveTo>
                      <a:pt x="16" y="2440"/>
                    </a:moveTo>
                    <a:cubicBezTo>
                      <a:pt x="16" y="2540"/>
                      <a:pt x="16" y="2640"/>
                      <a:pt x="16" y="2392"/>
                    </a:cubicBezTo>
                    <a:cubicBezTo>
                      <a:pt x="16" y="2144"/>
                      <a:pt x="0" y="1296"/>
                      <a:pt x="16" y="952"/>
                    </a:cubicBezTo>
                    <a:cubicBezTo>
                      <a:pt x="32" y="608"/>
                      <a:pt x="104" y="480"/>
                      <a:pt x="112" y="328"/>
                    </a:cubicBezTo>
                    <a:cubicBezTo>
                      <a:pt x="120" y="176"/>
                      <a:pt x="56" y="80"/>
                      <a:pt x="64" y="40"/>
                    </a:cubicBezTo>
                    <a:cubicBezTo>
                      <a:pt x="72" y="0"/>
                      <a:pt x="144" y="32"/>
                      <a:pt x="160" y="88"/>
                    </a:cubicBezTo>
                    <a:cubicBezTo>
                      <a:pt x="176" y="144"/>
                      <a:pt x="168" y="256"/>
                      <a:pt x="160" y="376"/>
                    </a:cubicBezTo>
                    <a:cubicBezTo>
                      <a:pt x="152" y="496"/>
                      <a:pt x="120" y="656"/>
                      <a:pt x="112" y="808"/>
                    </a:cubicBezTo>
                    <a:cubicBezTo>
                      <a:pt x="104" y="960"/>
                      <a:pt x="112" y="1104"/>
                      <a:pt x="112" y="1288"/>
                    </a:cubicBezTo>
                    <a:cubicBezTo>
                      <a:pt x="112" y="1472"/>
                      <a:pt x="88" y="1720"/>
                      <a:pt x="112" y="1912"/>
                    </a:cubicBezTo>
                    <a:cubicBezTo>
                      <a:pt x="136" y="2104"/>
                      <a:pt x="272" y="2360"/>
                      <a:pt x="256" y="2440"/>
                    </a:cubicBezTo>
                    <a:cubicBezTo>
                      <a:pt x="240" y="2520"/>
                      <a:pt x="128" y="2456"/>
                      <a:pt x="16" y="2392"/>
                    </a:cubicBezTo>
                  </a:path>
                </a:pathLst>
              </a:custGeom>
              <a:blipFill dpi="0" rotWithShape="1">
                <a:blip r:embed="rId2"/>
                <a:srcRect/>
                <a:tile tx="0" ty="0" sx="100000" sy="100000" flip="none" algn="tl"/>
              </a:blipFill>
              <a:ln w="1270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0" name="Freeform 1871"/>
              <p:cNvSpPr>
                <a:spLocks/>
              </p:cNvSpPr>
              <p:nvPr/>
            </p:nvSpPr>
            <p:spPr bwMode="auto">
              <a:xfrm>
                <a:off x="-304" y="688"/>
                <a:ext cx="2816" cy="2536"/>
              </a:xfrm>
              <a:custGeom>
                <a:avLst/>
                <a:gdLst/>
                <a:ahLst/>
                <a:cxnLst>
                  <a:cxn ang="0">
                    <a:pos x="1120" y="2432"/>
                  </a:cxn>
                  <a:cxn ang="0">
                    <a:pos x="592" y="2336"/>
                  </a:cxn>
                  <a:cxn ang="0">
                    <a:pos x="448" y="1856"/>
                  </a:cxn>
                  <a:cxn ang="0">
                    <a:pos x="64" y="1616"/>
                  </a:cxn>
                  <a:cxn ang="0">
                    <a:pos x="64" y="992"/>
                  </a:cxn>
                  <a:cxn ang="0">
                    <a:pos x="160" y="608"/>
                  </a:cxn>
                  <a:cxn ang="0">
                    <a:pos x="544" y="320"/>
                  </a:cxn>
                  <a:cxn ang="0">
                    <a:pos x="1312" y="128"/>
                  </a:cxn>
                  <a:cxn ang="0">
                    <a:pos x="1552" y="32"/>
                  </a:cxn>
                  <a:cxn ang="0">
                    <a:pos x="1936" y="320"/>
                  </a:cxn>
                  <a:cxn ang="0">
                    <a:pos x="2560" y="560"/>
                  </a:cxn>
                  <a:cxn ang="0">
                    <a:pos x="2608" y="800"/>
                  </a:cxn>
                  <a:cxn ang="0">
                    <a:pos x="2800" y="1424"/>
                  </a:cxn>
                  <a:cxn ang="0">
                    <a:pos x="2512" y="1712"/>
                  </a:cxn>
                  <a:cxn ang="0">
                    <a:pos x="2464" y="2192"/>
                  </a:cxn>
                  <a:cxn ang="0">
                    <a:pos x="2032" y="2336"/>
                  </a:cxn>
                  <a:cxn ang="0">
                    <a:pos x="1792" y="2528"/>
                  </a:cxn>
                  <a:cxn ang="0">
                    <a:pos x="1456" y="2384"/>
                  </a:cxn>
                  <a:cxn ang="0">
                    <a:pos x="1216" y="2384"/>
                  </a:cxn>
                </a:cxnLst>
                <a:rect l="0" t="0" r="r" b="b"/>
                <a:pathLst>
                  <a:path w="2816" h="2536">
                    <a:moveTo>
                      <a:pt x="1120" y="2432"/>
                    </a:moveTo>
                    <a:cubicBezTo>
                      <a:pt x="912" y="2432"/>
                      <a:pt x="704" y="2432"/>
                      <a:pt x="592" y="2336"/>
                    </a:cubicBezTo>
                    <a:cubicBezTo>
                      <a:pt x="480" y="2240"/>
                      <a:pt x="536" y="1976"/>
                      <a:pt x="448" y="1856"/>
                    </a:cubicBezTo>
                    <a:cubicBezTo>
                      <a:pt x="360" y="1736"/>
                      <a:pt x="128" y="1760"/>
                      <a:pt x="64" y="1616"/>
                    </a:cubicBezTo>
                    <a:cubicBezTo>
                      <a:pt x="0" y="1472"/>
                      <a:pt x="48" y="1160"/>
                      <a:pt x="64" y="992"/>
                    </a:cubicBezTo>
                    <a:cubicBezTo>
                      <a:pt x="80" y="824"/>
                      <a:pt x="80" y="720"/>
                      <a:pt x="160" y="608"/>
                    </a:cubicBezTo>
                    <a:cubicBezTo>
                      <a:pt x="240" y="496"/>
                      <a:pt x="352" y="400"/>
                      <a:pt x="544" y="320"/>
                    </a:cubicBezTo>
                    <a:cubicBezTo>
                      <a:pt x="736" y="240"/>
                      <a:pt x="1144" y="176"/>
                      <a:pt x="1312" y="128"/>
                    </a:cubicBezTo>
                    <a:cubicBezTo>
                      <a:pt x="1480" y="80"/>
                      <a:pt x="1448" y="0"/>
                      <a:pt x="1552" y="32"/>
                    </a:cubicBezTo>
                    <a:cubicBezTo>
                      <a:pt x="1656" y="64"/>
                      <a:pt x="1768" y="232"/>
                      <a:pt x="1936" y="320"/>
                    </a:cubicBezTo>
                    <a:cubicBezTo>
                      <a:pt x="2104" y="408"/>
                      <a:pt x="2448" y="480"/>
                      <a:pt x="2560" y="560"/>
                    </a:cubicBezTo>
                    <a:cubicBezTo>
                      <a:pt x="2672" y="640"/>
                      <a:pt x="2568" y="656"/>
                      <a:pt x="2608" y="800"/>
                    </a:cubicBezTo>
                    <a:cubicBezTo>
                      <a:pt x="2648" y="944"/>
                      <a:pt x="2816" y="1272"/>
                      <a:pt x="2800" y="1424"/>
                    </a:cubicBezTo>
                    <a:cubicBezTo>
                      <a:pt x="2784" y="1576"/>
                      <a:pt x="2568" y="1584"/>
                      <a:pt x="2512" y="1712"/>
                    </a:cubicBezTo>
                    <a:cubicBezTo>
                      <a:pt x="2456" y="1840"/>
                      <a:pt x="2544" y="2088"/>
                      <a:pt x="2464" y="2192"/>
                    </a:cubicBezTo>
                    <a:cubicBezTo>
                      <a:pt x="2384" y="2296"/>
                      <a:pt x="2144" y="2280"/>
                      <a:pt x="2032" y="2336"/>
                    </a:cubicBezTo>
                    <a:cubicBezTo>
                      <a:pt x="1920" y="2392"/>
                      <a:pt x="1888" y="2520"/>
                      <a:pt x="1792" y="2528"/>
                    </a:cubicBezTo>
                    <a:cubicBezTo>
                      <a:pt x="1696" y="2536"/>
                      <a:pt x="1552" y="2408"/>
                      <a:pt x="1456" y="2384"/>
                    </a:cubicBezTo>
                    <a:cubicBezTo>
                      <a:pt x="1360" y="2360"/>
                      <a:pt x="1264" y="2384"/>
                      <a:pt x="1216" y="2384"/>
                    </a:cubicBezTo>
                  </a:path>
                </a:pathLst>
              </a:custGeom>
              <a:gradFill rotWithShape="1">
                <a:gsLst>
                  <a:gs pos="0">
                    <a:srgbClr val="33CC33"/>
                  </a:gs>
                  <a:gs pos="50000">
                    <a:srgbClr val="008000"/>
                  </a:gs>
                  <a:gs pos="100000">
                    <a:srgbClr val="33CC33"/>
                  </a:gs>
                </a:gsLst>
                <a:lin ang="18900000" scaled="1"/>
              </a:gradFill>
              <a:ln w="12700" cap="flat" cmpd="sng">
                <a:solidFill>
                  <a:schemeClr val="tx2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81" name="Group 1872"/>
              <p:cNvGrpSpPr>
                <a:grpSpLocks/>
              </p:cNvGrpSpPr>
              <p:nvPr/>
            </p:nvGrpSpPr>
            <p:grpSpPr bwMode="auto">
              <a:xfrm rot="605647">
                <a:off x="966" y="2203"/>
                <a:ext cx="709" cy="404"/>
                <a:chOff x="2509" y="1584"/>
                <a:chExt cx="416" cy="252"/>
              </a:xfrm>
            </p:grpSpPr>
            <p:sp>
              <p:nvSpPr>
                <p:cNvPr id="536" name="Freeform 1873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537" name="Group 1874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538" name="Group 1875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544" name="Freeform 1876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45" name="Freeform 1877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39" name="Freeform 1878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40" name="Freeform 1879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41" name="Freeform 1880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42" name="Freeform 1881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43" name="Freeform 1882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82" name="Group 1883"/>
              <p:cNvGrpSpPr>
                <a:grpSpLocks/>
              </p:cNvGrpSpPr>
              <p:nvPr/>
            </p:nvGrpSpPr>
            <p:grpSpPr bwMode="auto">
              <a:xfrm rot="605647">
                <a:off x="-90" y="2731"/>
                <a:ext cx="709" cy="404"/>
                <a:chOff x="2509" y="1584"/>
                <a:chExt cx="416" cy="252"/>
              </a:xfrm>
            </p:grpSpPr>
            <p:sp>
              <p:nvSpPr>
                <p:cNvPr id="526" name="Freeform 1884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527" name="Group 1885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528" name="Group 1886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534" name="Freeform 1887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35" name="Freeform 1888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29" name="Freeform 1889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0" name="Freeform 1890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1" name="Freeform 1891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2" name="Freeform 1892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3" name="Freeform 1893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83" name="Group 1894"/>
              <p:cNvGrpSpPr>
                <a:grpSpLocks/>
              </p:cNvGrpSpPr>
              <p:nvPr/>
            </p:nvGrpSpPr>
            <p:grpSpPr bwMode="auto">
              <a:xfrm rot="-3709116">
                <a:off x="-732" y="2262"/>
                <a:ext cx="709" cy="404"/>
                <a:chOff x="2509" y="1584"/>
                <a:chExt cx="416" cy="252"/>
              </a:xfrm>
            </p:grpSpPr>
            <p:sp>
              <p:nvSpPr>
                <p:cNvPr id="516" name="Freeform 1895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517" name="Group 1896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518" name="Group 1897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524" name="Freeform 1898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25" name="Freeform 1899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19" name="Freeform 1900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0" name="Freeform 1901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1" name="Freeform 1902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2" name="Freeform 1903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3" name="Freeform 1904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84" name="Group 1905"/>
              <p:cNvGrpSpPr>
                <a:grpSpLocks/>
              </p:cNvGrpSpPr>
              <p:nvPr/>
            </p:nvGrpSpPr>
            <p:grpSpPr bwMode="auto">
              <a:xfrm rot="-23545776">
                <a:off x="-683" y="1302"/>
                <a:ext cx="709" cy="404"/>
                <a:chOff x="2509" y="1584"/>
                <a:chExt cx="416" cy="252"/>
              </a:xfrm>
            </p:grpSpPr>
            <p:sp>
              <p:nvSpPr>
                <p:cNvPr id="506" name="Freeform 1906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507" name="Group 1907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508" name="Group 1908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514" name="Freeform 1909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15" name="Freeform 1910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09" name="Freeform 1911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10" name="Freeform 1912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11" name="Freeform 1913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12" name="Freeform 1914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13" name="Freeform 1915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85" name="Group 1916"/>
              <p:cNvGrpSpPr>
                <a:grpSpLocks/>
              </p:cNvGrpSpPr>
              <p:nvPr/>
            </p:nvGrpSpPr>
            <p:grpSpPr bwMode="auto">
              <a:xfrm rot="-17105570">
                <a:off x="1481" y="637"/>
                <a:ext cx="709" cy="404"/>
                <a:chOff x="2509" y="1584"/>
                <a:chExt cx="416" cy="252"/>
              </a:xfrm>
            </p:grpSpPr>
            <p:sp>
              <p:nvSpPr>
                <p:cNvPr id="496" name="Freeform 191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97" name="Group 191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498" name="Group 191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504" name="Freeform 192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05" name="Freeform 192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499" name="Freeform 192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00" name="Freeform 192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01" name="Freeform 192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02" name="Freeform 192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03" name="Freeform 192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86" name="Group 1927"/>
              <p:cNvGrpSpPr>
                <a:grpSpLocks/>
              </p:cNvGrpSpPr>
              <p:nvPr/>
            </p:nvGrpSpPr>
            <p:grpSpPr bwMode="auto">
              <a:xfrm rot="-17105570">
                <a:off x="953" y="349"/>
                <a:ext cx="709" cy="404"/>
                <a:chOff x="2509" y="1584"/>
                <a:chExt cx="416" cy="252"/>
              </a:xfrm>
            </p:grpSpPr>
            <p:sp>
              <p:nvSpPr>
                <p:cNvPr id="486" name="Freeform 1928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87" name="Group 1929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488" name="Group 1930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494" name="Freeform 1931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95" name="Freeform 1932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489" name="Freeform 1933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90" name="Freeform 1934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91" name="Freeform 1935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92" name="Freeform 1936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93" name="Freeform 1937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87" name="Group 1938"/>
              <p:cNvGrpSpPr>
                <a:grpSpLocks/>
              </p:cNvGrpSpPr>
              <p:nvPr/>
            </p:nvGrpSpPr>
            <p:grpSpPr bwMode="auto">
              <a:xfrm rot="-17105570">
                <a:off x="137" y="493"/>
                <a:ext cx="709" cy="404"/>
                <a:chOff x="2509" y="1584"/>
                <a:chExt cx="416" cy="252"/>
              </a:xfrm>
            </p:grpSpPr>
            <p:sp>
              <p:nvSpPr>
                <p:cNvPr id="476" name="Freeform 1939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77" name="Group 1940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478" name="Group 1941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484" name="Freeform 1942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85" name="Freeform 1943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479" name="Freeform 1944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80" name="Freeform 1945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81" name="Freeform 1946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82" name="Freeform 1947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83" name="Freeform 1948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88" name="Group 1949"/>
              <p:cNvGrpSpPr>
                <a:grpSpLocks/>
              </p:cNvGrpSpPr>
              <p:nvPr/>
            </p:nvGrpSpPr>
            <p:grpSpPr bwMode="auto">
              <a:xfrm rot="12141703" flipV="1">
                <a:off x="2195" y="1399"/>
                <a:ext cx="709" cy="404"/>
                <a:chOff x="2509" y="1584"/>
                <a:chExt cx="416" cy="252"/>
              </a:xfrm>
            </p:grpSpPr>
            <p:sp>
              <p:nvSpPr>
                <p:cNvPr id="466" name="Freeform 1950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67" name="Group 1951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468" name="Group 1952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474" name="Freeform 1953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75" name="Freeform 1954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469" name="Freeform 1955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70" name="Freeform 1956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71" name="Freeform 1957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72" name="Freeform 1958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73" name="Freeform 1959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89" name="Group 1960"/>
              <p:cNvGrpSpPr>
                <a:grpSpLocks/>
              </p:cNvGrpSpPr>
              <p:nvPr/>
            </p:nvGrpSpPr>
            <p:grpSpPr bwMode="auto">
              <a:xfrm rot="12141703" flipV="1">
                <a:off x="2065" y="2441"/>
                <a:ext cx="709" cy="404"/>
                <a:chOff x="2509" y="1584"/>
                <a:chExt cx="416" cy="252"/>
              </a:xfrm>
            </p:grpSpPr>
            <p:sp>
              <p:nvSpPr>
                <p:cNvPr id="456" name="Freeform 1961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57" name="Group 1962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458" name="Group 1963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464" name="Freeform 1964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65" name="Freeform 1965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459" name="Freeform 1966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60" name="Freeform 1967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61" name="Freeform 1968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62" name="Freeform 1969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63" name="Freeform 1970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90" name="Group 1971"/>
              <p:cNvGrpSpPr>
                <a:grpSpLocks/>
              </p:cNvGrpSpPr>
              <p:nvPr/>
            </p:nvGrpSpPr>
            <p:grpSpPr bwMode="auto">
              <a:xfrm rot="12141703" flipV="1">
                <a:off x="1633" y="1433"/>
                <a:ext cx="709" cy="404"/>
                <a:chOff x="2509" y="1584"/>
                <a:chExt cx="416" cy="252"/>
              </a:xfrm>
            </p:grpSpPr>
            <p:sp>
              <p:nvSpPr>
                <p:cNvPr id="446" name="Freeform 197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47" name="Group 197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448" name="Group 197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454" name="Freeform 197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55" name="Freeform 197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449" name="Freeform 197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50" name="Freeform 197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51" name="Freeform 197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52" name="Freeform 198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53" name="Freeform 198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91" name="Group 1982"/>
              <p:cNvGrpSpPr>
                <a:grpSpLocks/>
              </p:cNvGrpSpPr>
              <p:nvPr/>
            </p:nvGrpSpPr>
            <p:grpSpPr bwMode="auto">
              <a:xfrm rot="12141703" flipV="1">
                <a:off x="1" y="1193"/>
                <a:ext cx="709" cy="404"/>
                <a:chOff x="2509" y="1584"/>
                <a:chExt cx="416" cy="252"/>
              </a:xfrm>
            </p:grpSpPr>
            <p:sp>
              <p:nvSpPr>
                <p:cNvPr id="436" name="Freeform 1983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37" name="Group 1984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438" name="Group 1985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444" name="Freeform 1986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45" name="Freeform 1987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439" name="Freeform 1988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40" name="Freeform 1989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41" name="Freeform 1990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42" name="Freeform 1991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43" name="Freeform 1992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92" name="Group 1993"/>
              <p:cNvGrpSpPr>
                <a:grpSpLocks/>
              </p:cNvGrpSpPr>
              <p:nvPr/>
            </p:nvGrpSpPr>
            <p:grpSpPr bwMode="auto">
              <a:xfrm rot="12141703" flipV="1">
                <a:off x="193" y="1961"/>
                <a:ext cx="709" cy="404"/>
                <a:chOff x="2509" y="1584"/>
                <a:chExt cx="416" cy="252"/>
              </a:xfrm>
            </p:grpSpPr>
            <p:sp>
              <p:nvSpPr>
                <p:cNvPr id="426" name="Freeform 1994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27" name="Group 1995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428" name="Group 1996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434" name="Freeform 1997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35" name="Freeform 1998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429" name="Freeform 1999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30" name="Freeform 2000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31" name="Freeform 2001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32" name="Freeform 2002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33" name="Freeform 2003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93" name="Group 2004"/>
              <p:cNvGrpSpPr>
                <a:grpSpLocks/>
              </p:cNvGrpSpPr>
              <p:nvPr/>
            </p:nvGrpSpPr>
            <p:grpSpPr bwMode="auto">
              <a:xfrm rot="16808760" flipV="1">
                <a:off x="1144" y="3224"/>
                <a:ext cx="709" cy="404"/>
                <a:chOff x="2509" y="1584"/>
                <a:chExt cx="416" cy="252"/>
              </a:xfrm>
            </p:grpSpPr>
            <p:sp>
              <p:nvSpPr>
                <p:cNvPr id="416" name="Freeform 2005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17" name="Group 2006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418" name="Group 2007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424" name="Freeform 2008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25" name="Freeform 2009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419" name="Freeform 2010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20" name="Freeform 2011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21" name="Freeform 2012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22" name="Freeform 2013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23" name="Freeform 2014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94" name="Group 2015"/>
              <p:cNvGrpSpPr>
                <a:grpSpLocks/>
              </p:cNvGrpSpPr>
              <p:nvPr/>
            </p:nvGrpSpPr>
            <p:grpSpPr bwMode="auto">
              <a:xfrm rot="12141703" flipV="1">
                <a:off x="1681" y="3209"/>
                <a:ext cx="709" cy="404"/>
                <a:chOff x="2509" y="1584"/>
                <a:chExt cx="416" cy="252"/>
              </a:xfrm>
            </p:grpSpPr>
            <p:sp>
              <p:nvSpPr>
                <p:cNvPr id="406" name="Freeform 2016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07" name="Group 2017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408" name="Group 2018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414" name="Freeform 2019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15" name="Freeform 2020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409" name="Freeform 2021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10" name="Freeform 2022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11" name="Freeform 2023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12" name="Freeform 2024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13" name="Freeform 2025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  <p:grpSp>
            <p:nvGrpSpPr>
              <p:cNvPr id="395" name="Group 2026"/>
              <p:cNvGrpSpPr>
                <a:grpSpLocks/>
              </p:cNvGrpSpPr>
              <p:nvPr/>
            </p:nvGrpSpPr>
            <p:grpSpPr bwMode="auto">
              <a:xfrm rot="12141703" flipV="1">
                <a:off x="145" y="3161"/>
                <a:ext cx="709" cy="404"/>
                <a:chOff x="2509" y="1584"/>
                <a:chExt cx="416" cy="252"/>
              </a:xfrm>
            </p:grpSpPr>
            <p:sp>
              <p:nvSpPr>
                <p:cNvPr id="396" name="Freeform 202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397" name="Group 202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398" name="Group 202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404" name="Freeform 203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05" name="Freeform 203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99" name="Freeform 203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00" name="Freeform 203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01" name="Freeform 203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02" name="Freeform 203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03" name="Freeform 203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4" name="Group 2037"/>
            <p:cNvGrpSpPr>
              <a:grpSpLocks/>
            </p:cNvGrpSpPr>
            <p:nvPr/>
          </p:nvGrpSpPr>
          <p:grpSpPr bwMode="auto">
            <a:xfrm flipH="1">
              <a:off x="420" y="2305"/>
              <a:ext cx="194" cy="145"/>
              <a:chOff x="3154" y="2199"/>
              <a:chExt cx="1152" cy="891"/>
            </a:xfrm>
          </p:grpSpPr>
          <p:sp>
            <p:nvSpPr>
              <p:cNvPr id="365" name="Freeform 2038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6" name="Freeform 2039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7" name="Freeform 2040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68" name="Group 2041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369" name="Freeform 204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370" name="Group 204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371" name="Group 204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377" name="Freeform 204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78" name="Freeform 204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72" name="Freeform 204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73" name="Freeform 204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74" name="Freeform 204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75" name="Freeform 205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76" name="Freeform 205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5" name="Group 2052"/>
            <p:cNvGrpSpPr>
              <a:grpSpLocks/>
            </p:cNvGrpSpPr>
            <p:nvPr/>
          </p:nvGrpSpPr>
          <p:grpSpPr bwMode="auto">
            <a:xfrm>
              <a:off x="1210" y="2305"/>
              <a:ext cx="194" cy="145"/>
              <a:chOff x="3154" y="2199"/>
              <a:chExt cx="1152" cy="891"/>
            </a:xfrm>
          </p:grpSpPr>
          <p:sp>
            <p:nvSpPr>
              <p:cNvPr id="351" name="Freeform 2053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2" name="Freeform 2054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3" name="Freeform 2055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54" name="Group 2056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355" name="Freeform 205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356" name="Group 205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357" name="Group 205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363" name="Freeform 206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64" name="Freeform 206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58" name="Freeform 206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59" name="Freeform 206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60" name="Freeform 206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61" name="Freeform 206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62" name="Freeform 206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6" name="Group 2067"/>
            <p:cNvGrpSpPr>
              <a:grpSpLocks/>
            </p:cNvGrpSpPr>
            <p:nvPr/>
          </p:nvGrpSpPr>
          <p:grpSpPr bwMode="auto">
            <a:xfrm>
              <a:off x="1834" y="3457"/>
              <a:ext cx="194" cy="145"/>
              <a:chOff x="3154" y="2199"/>
              <a:chExt cx="1152" cy="891"/>
            </a:xfrm>
          </p:grpSpPr>
          <p:sp>
            <p:nvSpPr>
              <p:cNvPr id="337" name="Freeform 2068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" name="Freeform 2069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9" name="Freeform 2070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40" name="Group 2071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341" name="Freeform 207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342" name="Group 207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343" name="Group 207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349" name="Freeform 207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50" name="Freeform 207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44" name="Freeform 207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45" name="Freeform 207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46" name="Freeform 207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47" name="Freeform 208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48" name="Freeform 208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7" name="Group 2082"/>
            <p:cNvGrpSpPr>
              <a:grpSpLocks/>
            </p:cNvGrpSpPr>
            <p:nvPr/>
          </p:nvGrpSpPr>
          <p:grpSpPr bwMode="auto">
            <a:xfrm>
              <a:off x="1882" y="2161"/>
              <a:ext cx="194" cy="145"/>
              <a:chOff x="3154" y="2199"/>
              <a:chExt cx="1152" cy="891"/>
            </a:xfrm>
          </p:grpSpPr>
          <p:sp>
            <p:nvSpPr>
              <p:cNvPr id="323" name="Freeform 2083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4" name="Freeform 2084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5" name="Freeform 2085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26" name="Group 2086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327" name="Freeform 208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328" name="Group 208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329" name="Group 208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335" name="Freeform 209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36" name="Freeform 209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30" name="Freeform 209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31" name="Freeform 209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32" name="Freeform 209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33" name="Freeform 209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34" name="Freeform 209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8" name="Group 2097"/>
            <p:cNvGrpSpPr>
              <a:grpSpLocks/>
            </p:cNvGrpSpPr>
            <p:nvPr/>
          </p:nvGrpSpPr>
          <p:grpSpPr bwMode="auto">
            <a:xfrm>
              <a:off x="2122" y="2401"/>
              <a:ext cx="194" cy="145"/>
              <a:chOff x="3154" y="2199"/>
              <a:chExt cx="1152" cy="891"/>
            </a:xfrm>
          </p:grpSpPr>
          <p:sp>
            <p:nvSpPr>
              <p:cNvPr id="309" name="Freeform 2098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0" name="Freeform 2099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1" name="Freeform 2100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12" name="Group 2101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313" name="Freeform 210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314" name="Group 210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315" name="Group 210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321" name="Freeform 210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22" name="Freeform 210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16" name="Freeform 210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17" name="Freeform 210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18" name="Freeform 210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19" name="Freeform 211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20" name="Freeform 211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9" name="Group 2112"/>
            <p:cNvGrpSpPr>
              <a:grpSpLocks/>
            </p:cNvGrpSpPr>
            <p:nvPr/>
          </p:nvGrpSpPr>
          <p:grpSpPr bwMode="auto">
            <a:xfrm>
              <a:off x="1498" y="2305"/>
              <a:ext cx="194" cy="145"/>
              <a:chOff x="3154" y="2199"/>
              <a:chExt cx="1152" cy="891"/>
            </a:xfrm>
          </p:grpSpPr>
          <p:sp>
            <p:nvSpPr>
              <p:cNvPr id="295" name="Freeform 2113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6" name="Freeform 2114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7" name="Freeform 2115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98" name="Group 2116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299" name="Freeform 211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300" name="Group 211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301" name="Group 211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307" name="Freeform 212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308" name="Freeform 212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02" name="Freeform 212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03" name="Freeform 212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04" name="Freeform 212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05" name="Freeform 212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06" name="Freeform 212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0" name="Group 2127"/>
            <p:cNvGrpSpPr>
              <a:grpSpLocks/>
            </p:cNvGrpSpPr>
            <p:nvPr/>
          </p:nvGrpSpPr>
          <p:grpSpPr bwMode="auto">
            <a:xfrm>
              <a:off x="1354" y="2545"/>
              <a:ext cx="194" cy="145"/>
              <a:chOff x="3154" y="2199"/>
              <a:chExt cx="1152" cy="891"/>
            </a:xfrm>
          </p:grpSpPr>
          <p:sp>
            <p:nvSpPr>
              <p:cNvPr id="281" name="Freeform 2128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2" name="Freeform 2129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3" name="Freeform 2130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84" name="Group 2131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285" name="Freeform 213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86" name="Group 213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287" name="Group 213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293" name="Freeform 213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94" name="Freeform 213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88" name="Freeform 213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89" name="Freeform 213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90" name="Freeform 213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91" name="Freeform 214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92" name="Freeform 214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1" name="Group 2142"/>
            <p:cNvGrpSpPr>
              <a:grpSpLocks/>
            </p:cNvGrpSpPr>
            <p:nvPr/>
          </p:nvGrpSpPr>
          <p:grpSpPr bwMode="auto">
            <a:xfrm>
              <a:off x="1738" y="2833"/>
              <a:ext cx="194" cy="145"/>
              <a:chOff x="3154" y="2199"/>
              <a:chExt cx="1152" cy="891"/>
            </a:xfrm>
          </p:grpSpPr>
          <p:sp>
            <p:nvSpPr>
              <p:cNvPr id="267" name="Freeform 2143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8" name="Freeform 2144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9" name="Freeform 2145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70" name="Group 2146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271" name="Freeform 214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72" name="Group 214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273" name="Group 214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279" name="Freeform 215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80" name="Freeform 215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74" name="Freeform 215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75" name="Freeform 215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76" name="Freeform 215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77" name="Freeform 215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78" name="Freeform 215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2" name="Group 2157"/>
            <p:cNvGrpSpPr>
              <a:grpSpLocks/>
            </p:cNvGrpSpPr>
            <p:nvPr/>
          </p:nvGrpSpPr>
          <p:grpSpPr bwMode="auto">
            <a:xfrm>
              <a:off x="1114" y="2017"/>
              <a:ext cx="194" cy="145"/>
              <a:chOff x="3154" y="2199"/>
              <a:chExt cx="1152" cy="891"/>
            </a:xfrm>
          </p:grpSpPr>
          <p:sp>
            <p:nvSpPr>
              <p:cNvPr id="253" name="Freeform 2158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4" name="Freeform 2159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5" name="Freeform 2160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56" name="Group 2161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257" name="Freeform 216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58" name="Group 216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259" name="Group 216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265" name="Freeform 216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" name="Freeform 216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60" name="Freeform 216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1" name="Freeform 216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2" name="Freeform 216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3" name="Freeform 217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64" name="Freeform 217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3" name="Group 2172"/>
            <p:cNvGrpSpPr>
              <a:grpSpLocks/>
            </p:cNvGrpSpPr>
            <p:nvPr/>
          </p:nvGrpSpPr>
          <p:grpSpPr bwMode="auto">
            <a:xfrm>
              <a:off x="2074" y="2977"/>
              <a:ext cx="194" cy="145"/>
              <a:chOff x="3154" y="2199"/>
              <a:chExt cx="1152" cy="891"/>
            </a:xfrm>
          </p:grpSpPr>
          <p:sp>
            <p:nvSpPr>
              <p:cNvPr id="239" name="Freeform 2173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0" name="Freeform 2174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1" name="Freeform 2175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42" name="Group 2176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243" name="Freeform 217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44" name="Group 217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245" name="Group 217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251" name="Freeform 218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52" name="Freeform 218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46" name="Freeform 218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7" name="Freeform 218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8" name="Freeform 218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49" name="Freeform 218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50" name="Freeform 218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4" name="Group 2187"/>
            <p:cNvGrpSpPr>
              <a:grpSpLocks/>
            </p:cNvGrpSpPr>
            <p:nvPr/>
          </p:nvGrpSpPr>
          <p:grpSpPr bwMode="auto">
            <a:xfrm>
              <a:off x="730" y="2689"/>
              <a:ext cx="194" cy="145"/>
              <a:chOff x="3154" y="2199"/>
              <a:chExt cx="1152" cy="891"/>
            </a:xfrm>
          </p:grpSpPr>
          <p:sp>
            <p:nvSpPr>
              <p:cNvPr id="225" name="Freeform 2188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6" name="Freeform 2189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7" name="Freeform 2190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28" name="Group 2191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229" name="Freeform 219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30" name="Group 219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231" name="Group 219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237" name="Freeform 219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38" name="Freeform 219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32" name="Freeform 219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3" name="Freeform 219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4" name="Freeform 219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5" name="Freeform 220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36" name="Freeform 220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5" name="Group 2202"/>
            <p:cNvGrpSpPr>
              <a:grpSpLocks/>
            </p:cNvGrpSpPr>
            <p:nvPr/>
          </p:nvGrpSpPr>
          <p:grpSpPr bwMode="auto">
            <a:xfrm>
              <a:off x="1162" y="2689"/>
              <a:ext cx="194" cy="145"/>
              <a:chOff x="3154" y="2199"/>
              <a:chExt cx="1152" cy="891"/>
            </a:xfrm>
          </p:grpSpPr>
          <p:sp>
            <p:nvSpPr>
              <p:cNvPr id="211" name="Freeform 2203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2" name="Freeform 2204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3" name="Freeform 2205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14" name="Group 2206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215" name="Freeform 220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16" name="Group 220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217" name="Group 220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223" name="Freeform 221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24" name="Freeform 221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18" name="Freeform 221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19" name="Freeform 221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0" name="Freeform 221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1" name="Freeform 221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22" name="Freeform 221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6" name="Group 2217"/>
            <p:cNvGrpSpPr>
              <a:grpSpLocks/>
            </p:cNvGrpSpPr>
            <p:nvPr/>
          </p:nvGrpSpPr>
          <p:grpSpPr bwMode="auto">
            <a:xfrm>
              <a:off x="1066" y="3169"/>
              <a:ext cx="194" cy="145"/>
              <a:chOff x="3154" y="2199"/>
              <a:chExt cx="1152" cy="891"/>
            </a:xfrm>
          </p:grpSpPr>
          <p:sp>
            <p:nvSpPr>
              <p:cNvPr id="197" name="Freeform 2218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8" name="Freeform 2219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9" name="Freeform 2220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200" name="Group 2221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201" name="Freeform 222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202" name="Group 222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203" name="Group 222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209" name="Freeform 222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10" name="Freeform 222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04" name="Freeform 222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5" name="Freeform 222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6" name="Freeform 222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7" name="Freeform 223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208" name="Freeform 223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7" name="Group 2232"/>
            <p:cNvGrpSpPr>
              <a:grpSpLocks/>
            </p:cNvGrpSpPr>
            <p:nvPr/>
          </p:nvGrpSpPr>
          <p:grpSpPr bwMode="auto">
            <a:xfrm>
              <a:off x="1498" y="3169"/>
              <a:ext cx="194" cy="145"/>
              <a:chOff x="3154" y="2199"/>
              <a:chExt cx="1152" cy="891"/>
            </a:xfrm>
          </p:grpSpPr>
          <p:sp>
            <p:nvSpPr>
              <p:cNvPr id="183" name="Freeform 2233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" name="Freeform 2234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5" name="Freeform 2235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86" name="Group 2236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187" name="Freeform 223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88" name="Group 223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189" name="Group 223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195" name="Freeform 224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96" name="Freeform 224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90" name="Freeform 224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91" name="Freeform 224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92" name="Freeform 224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93" name="Freeform 224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94" name="Freeform 224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8" name="Group 2247"/>
            <p:cNvGrpSpPr>
              <a:grpSpLocks/>
            </p:cNvGrpSpPr>
            <p:nvPr/>
          </p:nvGrpSpPr>
          <p:grpSpPr bwMode="auto">
            <a:xfrm>
              <a:off x="1450" y="2785"/>
              <a:ext cx="194" cy="145"/>
              <a:chOff x="3154" y="2199"/>
              <a:chExt cx="1152" cy="891"/>
            </a:xfrm>
          </p:grpSpPr>
          <p:sp>
            <p:nvSpPr>
              <p:cNvPr id="169" name="Freeform 2248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0" name="Freeform 2249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71" name="Freeform 2250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72" name="Group 2251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173" name="Freeform 225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74" name="Group 225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175" name="Group 225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181" name="Freeform 225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82" name="Freeform 225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76" name="Freeform 225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77" name="Freeform 225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78" name="Freeform 225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79" name="Freeform 226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80" name="Freeform 226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19" name="Group 2262"/>
            <p:cNvGrpSpPr>
              <a:grpSpLocks/>
            </p:cNvGrpSpPr>
            <p:nvPr/>
          </p:nvGrpSpPr>
          <p:grpSpPr bwMode="auto">
            <a:xfrm flipH="1">
              <a:off x="324" y="2929"/>
              <a:ext cx="194" cy="145"/>
              <a:chOff x="3154" y="2199"/>
              <a:chExt cx="1152" cy="891"/>
            </a:xfrm>
          </p:grpSpPr>
          <p:sp>
            <p:nvSpPr>
              <p:cNvPr id="155" name="Freeform 2263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6" name="Freeform 2264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57" name="Freeform 2265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58" name="Group 2266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159" name="Freeform 226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60" name="Group 226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161" name="Group 226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167" name="Freeform 227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68" name="Freeform 227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62" name="Freeform 227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63" name="Freeform 227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64" name="Freeform 227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65" name="Freeform 227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66" name="Freeform 227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0" name="Group 2277"/>
            <p:cNvGrpSpPr>
              <a:grpSpLocks/>
            </p:cNvGrpSpPr>
            <p:nvPr/>
          </p:nvGrpSpPr>
          <p:grpSpPr bwMode="auto">
            <a:xfrm flipH="1">
              <a:off x="660" y="3073"/>
              <a:ext cx="194" cy="145"/>
              <a:chOff x="3154" y="2199"/>
              <a:chExt cx="1152" cy="891"/>
            </a:xfrm>
          </p:grpSpPr>
          <p:sp>
            <p:nvSpPr>
              <p:cNvPr id="141" name="Freeform 2278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2" name="Freeform 2279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43" name="Freeform 2280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44" name="Group 2281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145" name="Freeform 228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46" name="Group 228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147" name="Group 228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153" name="Freeform 228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54" name="Freeform 228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48" name="Freeform 228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49" name="Freeform 228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0" name="Freeform 228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1" name="Freeform 229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52" name="Freeform 229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1" name="Group 2292"/>
            <p:cNvGrpSpPr>
              <a:grpSpLocks/>
            </p:cNvGrpSpPr>
            <p:nvPr/>
          </p:nvGrpSpPr>
          <p:grpSpPr bwMode="auto">
            <a:xfrm flipH="1">
              <a:off x="708" y="3553"/>
              <a:ext cx="194" cy="145"/>
              <a:chOff x="3154" y="2199"/>
              <a:chExt cx="1152" cy="891"/>
            </a:xfrm>
          </p:grpSpPr>
          <p:sp>
            <p:nvSpPr>
              <p:cNvPr id="127" name="Freeform 2293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8" name="Freeform 2294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9" name="Freeform 2295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30" name="Group 2296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131" name="Freeform 229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32" name="Group 229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133" name="Group 229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139" name="Freeform 230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40" name="Freeform 230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34" name="Freeform 230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5" name="Freeform 230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6" name="Freeform 230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7" name="Freeform 230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38" name="Freeform 230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2" name="Group 2307"/>
            <p:cNvGrpSpPr>
              <a:grpSpLocks/>
            </p:cNvGrpSpPr>
            <p:nvPr/>
          </p:nvGrpSpPr>
          <p:grpSpPr bwMode="auto">
            <a:xfrm flipH="1">
              <a:off x="708" y="2209"/>
              <a:ext cx="194" cy="145"/>
              <a:chOff x="3154" y="2199"/>
              <a:chExt cx="1152" cy="891"/>
            </a:xfrm>
          </p:grpSpPr>
          <p:sp>
            <p:nvSpPr>
              <p:cNvPr id="113" name="Freeform 2308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4" name="Freeform 2309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5" name="Freeform 2310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16" name="Group 2311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117" name="Freeform 231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18" name="Group 231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119" name="Group 231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125" name="Freeform 231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26" name="Freeform 231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20" name="Freeform 231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1" name="Freeform 231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2" name="Freeform 231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3" name="Freeform 232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24" name="Freeform 232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3" name="Group 2322"/>
            <p:cNvGrpSpPr>
              <a:grpSpLocks/>
            </p:cNvGrpSpPr>
            <p:nvPr/>
          </p:nvGrpSpPr>
          <p:grpSpPr bwMode="auto">
            <a:xfrm flipH="1">
              <a:off x="1188" y="2881"/>
              <a:ext cx="194" cy="145"/>
              <a:chOff x="3154" y="2199"/>
              <a:chExt cx="1152" cy="891"/>
            </a:xfrm>
          </p:grpSpPr>
          <p:sp>
            <p:nvSpPr>
              <p:cNvPr id="99" name="Freeform 2323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0" name="Freeform 2324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1" name="Freeform 2325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2" name="Group 2326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103" name="Freeform 232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104" name="Group 232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105" name="Group 232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111" name="Freeform 233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112" name="Freeform 233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106" name="Freeform 233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7" name="Freeform 233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8" name="Freeform 233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09" name="Freeform 233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110" name="Freeform 233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4" name="Group 2337"/>
            <p:cNvGrpSpPr>
              <a:grpSpLocks/>
            </p:cNvGrpSpPr>
            <p:nvPr/>
          </p:nvGrpSpPr>
          <p:grpSpPr bwMode="auto">
            <a:xfrm flipH="1">
              <a:off x="1380" y="3457"/>
              <a:ext cx="194" cy="145"/>
              <a:chOff x="3154" y="2199"/>
              <a:chExt cx="1152" cy="891"/>
            </a:xfrm>
          </p:grpSpPr>
          <p:sp>
            <p:nvSpPr>
              <p:cNvPr id="85" name="Freeform 2338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6" name="Freeform 2339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7" name="Freeform 2340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8" name="Group 2341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89" name="Freeform 234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90" name="Group 234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91" name="Group 234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97" name="Freeform 234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98" name="Freeform 234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92" name="Freeform 234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3" name="Freeform 234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4" name="Freeform 234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5" name="Freeform 235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96" name="Freeform 235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5" name="Group 2352"/>
            <p:cNvGrpSpPr>
              <a:grpSpLocks/>
            </p:cNvGrpSpPr>
            <p:nvPr/>
          </p:nvGrpSpPr>
          <p:grpSpPr bwMode="auto">
            <a:xfrm flipH="1">
              <a:off x="948" y="2257"/>
              <a:ext cx="194" cy="145"/>
              <a:chOff x="3154" y="2199"/>
              <a:chExt cx="1152" cy="891"/>
            </a:xfrm>
          </p:grpSpPr>
          <p:sp>
            <p:nvSpPr>
              <p:cNvPr id="71" name="Freeform 2353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2" name="Freeform 2354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" name="Freeform 2355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74" name="Group 2356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75" name="Freeform 235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76" name="Group 235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77" name="Group 235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83" name="Freeform 236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84" name="Freeform 236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78" name="Freeform 236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79" name="Freeform 236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0" name="Freeform 236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1" name="Freeform 236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82" name="Freeform 236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6" name="Group 2367"/>
            <p:cNvGrpSpPr>
              <a:grpSpLocks/>
            </p:cNvGrpSpPr>
            <p:nvPr/>
          </p:nvGrpSpPr>
          <p:grpSpPr bwMode="auto">
            <a:xfrm flipH="1">
              <a:off x="468" y="2737"/>
              <a:ext cx="194" cy="145"/>
              <a:chOff x="3154" y="2199"/>
              <a:chExt cx="1152" cy="891"/>
            </a:xfrm>
          </p:grpSpPr>
          <p:sp>
            <p:nvSpPr>
              <p:cNvPr id="57" name="Freeform 2368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8" name="Freeform 2369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9" name="Freeform 2370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0" name="Group 2371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61" name="Freeform 237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62" name="Group 237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63" name="Group 237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69" name="Freeform 237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70" name="Freeform 237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64" name="Freeform 237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5" name="Freeform 237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6" name="Freeform 237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7" name="Freeform 238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8" name="Freeform 238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7" name="Group 2382"/>
            <p:cNvGrpSpPr>
              <a:grpSpLocks/>
            </p:cNvGrpSpPr>
            <p:nvPr/>
          </p:nvGrpSpPr>
          <p:grpSpPr bwMode="auto">
            <a:xfrm flipH="1">
              <a:off x="1620" y="3409"/>
              <a:ext cx="194" cy="145"/>
              <a:chOff x="3154" y="2199"/>
              <a:chExt cx="1152" cy="891"/>
            </a:xfrm>
          </p:grpSpPr>
          <p:sp>
            <p:nvSpPr>
              <p:cNvPr id="43" name="Freeform 2383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4" name="Freeform 2384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5" name="Freeform 2385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6" name="Group 2386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47" name="Freeform 2387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48" name="Group 2388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49" name="Group 2389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55" name="Freeform 2390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56" name="Freeform 2391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50" name="Freeform 2392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1" name="Freeform 2393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2" name="Freeform 2394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3" name="Freeform 2395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4" name="Freeform 2396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  <p:grpSp>
          <p:nvGrpSpPr>
            <p:cNvPr id="28" name="Group 2397"/>
            <p:cNvGrpSpPr>
              <a:grpSpLocks/>
            </p:cNvGrpSpPr>
            <p:nvPr/>
          </p:nvGrpSpPr>
          <p:grpSpPr bwMode="auto">
            <a:xfrm>
              <a:off x="1114" y="3505"/>
              <a:ext cx="194" cy="145"/>
              <a:chOff x="3154" y="2199"/>
              <a:chExt cx="1152" cy="891"/>
            </a:xfrm>
          </p:grpSpPr>
          <p:sp>
            <p:nvSpPr>
              <p:cNvPr id="29" name="Freeform 2398"/>
              <p:cNvSpPr>
                <a:spLocks/>
              </p:cNvSpPr>
              <p:nvPr/>
            </p:nvSpPr>
            <p:spPr bwMode="auto">
              <a:xfrm rot="18156226" flipH="1">
                <a:off x="3544" y="2327"/>
                <a:ext cx="816" cy="709"/>
              </a:xfrm>
              <a:custGeom>
                <a:avLst/>
                <a:gdLst/>
                <a:ahLst/>
                <a:cxnLst>
                  <a:cxn ang="0">
                    <a:pos x="17" y="112"/>
                  </a:cxn>
                  <a:cxn ang="0">
                    <a:pos x="35" y="265"/>
                  </a:cxn>
                  <a:cxn ang="0">
                    <a:pos x="227" y="400"/>
                  </a:cxn>
                  <a:cxn ang="0">
                    <a:pos x="293" y="361"/>
                  </a:cxn>
                  <a:cxn ang="0">
                    <a:pos x="404" y="358"/>
                  </a:cxn>
                  <a:cxn ang="0">
                    <a:pos x="508" y="140"/>
                  </a:cxn>
                  <a:cxn ang="0">
                    <a:pos x="407" y="22"/>
                  </a:cxn>
                  <a:cxn ang="0">
                    <a:pos x="281" y="10"/>
                  </a:cxn>
                  <a:cxn ang="0">
                    <a:pos x="206" y="43"/>
                  </a:cxn>
                  <a:cxn ang="0">
                    <a:pos x="110" y="19"/>
                  </a:cxn>
                  <a:cxn ang="0">
                    <a:pos x="17" y="112"/>
                  </a:cxn>
                </a:cxnLst>
                <a:rect l="0" t="0" r="r" b="b"/>
                <a:pathLst>
                  <a:path w="508" h="416">
                    <a:moveTo>
                      <a:pt x="17" y="112"/>
                    </a:moveTo>
                    <a:cubicBezTo>
                      <a:pt x="5" y="153"/>
                      <a:pt x="0" y="217"/>
                      <a:pt x="35" y="265"/>
                    </a:cubicBezTo>
                    <a:cubicBezTo>
                      <a:pt x="70" y="313"/>
                      <a:pt x="184" y="384"/>
                      <a:pt x="227" y="400"/>
                    </a:cubicBezTo>
                    <a:cubicBezTo>
                      <a:pt x="270" y="416"/>
                      <a:pt x="264" y="368"/>
                      <a:pt x="293" y="361"/>
                    </a:cubicBezTo>
                    <a:cubicBezTo>
                      <a:pt x="322" y="354"/>
                      <a:pt x="368" y="395"/>
                      <a:pt x="404" y="358"/>
                    </a:cubicBezTo>
                    <a:cubicBezTo>
                      <a:pt x="440" y="321"/>
                      <a:pt x="508" y="196"/>
                      <a:pt x="508" y="140"/>
                    </a:cubicBezTo>
                    <a:cubicBezTo>
                      <a:pt x="508" y="84"/>
                      <a:pt x="445" y="44"/>
                      <a:pt x="407" y="22"/>
                    </a:cubicBezTo>
                    <a:cubicBezTo>
                      <a:pt x="369" y="0"/>
                      <a:pt x="314" y="7"/>
                      <a:pt x="281" y="10"/>
                    </a:cubicBezTo>
                    <a:cubicBezTo>
                      <a:pt x="248" y="13"/>
                      <a:pt x="234" y="42"/>
                      <a:pt x="206" y="43"/>
                    </a:cubicBezTo>
                    <a:cubicBezTo>
                      <a:pt x="178" y="44"/>
                      <a:pt x="142" y="7"/>
                      <a:pt x="110" y="19"/>
                    </a:cubicBezTo>
                    <a:cubicBezTo>
                      <a:pt x="78" y="31"/>
                      <a:pt x="31" y="70"/>
                      <a:pt x="17" y="11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rgbClr val="FF00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Freeform 2399"/>
              <p:cNvSpPr>
                <a:spLocks/>
              </p:cNvSpPr>
              <p:nvPr/>
            </p:nvSpPr>
            <p:spPr bwMode="auto">
              <a:xfrm rot="-25043774">
                <a:off x="3582" y="2514"/>
                <a:ext cx="476" cy="440"/>
              </a:xfrm>
              <a:custGeom>
                <a:avLst/>
                <a:gdLst/>
                <a:ahLst/>
                <a:cxnLst>
                  <a:cxn ang="0">
                    <a:pos x="188" y="41"/>
                  </a:cxn>
                  <a:cxn ang="0">
                    <a:pos x="44" y="9"/>
                  </a:cxn>
                  <a:cxn ang="0">
                    <a:pos x="4" y="97"/>
                  </a:cxn>
                  <a:cxn ang="0">
                    <a:pos x="68" y="193"/>
                  </a:cxn>
                  <a:cxn ang="0">
                    <a:pos x="252" y="209"/>
                  </a:cxn>
                  <a:cxn ang="0">
                    <a:pos x="284" y="137"/>
                  </a:cxn>
                  <a:cxn ang="0">
                    <a:pos x="188" y="41"/>
                  </a:cxn>
                </a:cxnLst>
                <a:rect l="0" t="0" r="r" b="b"/>
                <a:pathLst>
                  <a:path w="288" h="218">
                    <a:moveTo>
                      <a:pt x="188" y="41"/>
                    </a:moveTo>
                    <a:cubicBezTo>
                      <a:pt x="148" y="20"/>
                      <a:pt x="75" y="0"/>
                      <a:pt x="44" y="9"/>
                    </a:cubicBezTo>
                    <a:cubicBezTo>
                      <a:pt x="13" y="18"/>
                      <a:pt x="0" y="66"/>
                      <a:pt x="4" y="97"/>
                    </a:cubicBezTo>
                    <a:cubicBezTo>
                      <a:pt x="8" y="128"/>
                      <a:pt x="27" y="174"/>
                      <a:pt x="68" y="193"/>
                    </a:cubicBezTo>
                    <a:cubicBezTo>
                      <a:pt x="109" y="212"/>
                      <a:pt x="216" y="218"/>
                      <a:pt x="252" y="209"/>
                    </a:cubicBezTo>
                    <a:cubicBezTo>
                      <a:pt x="288" y="200"/>
                      <a:pt x="288" y="162"/>
                      <a:pt x="284" y="137"/>
                    </a:cubicBezTo>
                    <a:cubicBezTo>
                      <a:pt x="280" y="112"/>
                      <a:pt x="228" y="62"/>
                      <a:pt x="188" y="4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FFCC00"/>
                  </a:gs>
                  <a:gs pos="100000">
                    <a:srgbClr val="FF3300"/>
                  </a:gs>
                </a:gsLst>
                <a:path path="rect">
                  <a:fillToRect l="50000" t="50000" r="50000" b="50000"/>
                </a:path>
              </a:gradFill>
              <a:ln w="9525" cap="flat" cmpd="sng">
                <a:noFill/>
                <a:prstDash val="sysDot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Freeform 2400"/>
              <p:cNvSpPr>
                <a:spLocks/>
              </p:cNvSpPr>
              <p:nvPr/>
            </p:nvSpPr>
            <p:spPr bwMode="auto">
              <a:xfrm rot="18156226" flipH="1">
                <a:off x="4118" y="2865"/>
                <a:ext cx="58" cy="31"/>
              </a:xfrm>
              <a:custGeom>
                <a:avLst/>
                <a:gdLst/>
                <a:ahLst/>
                <a:cxnLst>
                  <a:cxn ang="0">
                    <a:pos x="0" y="9"/>
                  </a:cxn>
                  <a:cxn ang="0">
                    <a:pos x="21" y="18"/>
                  </a:cxn>
                  <a:cxn ang="0">
                    <a:pos x="36" y="0"/>
                  </a:cxn>
                  <a:cxn ang="0">
                    <a:pos x="0" y="9"/>
                  </a:cxn>
                </a:cxnLst>
                <a:rect l="0" t="0" r="r" b="b"/>
                <a:pathLst>
                  <a:path w="36" h="18">
                    <a:moveTo>
                      <a:pt x="0" y="9"/>
                    </a:moveTo>
                    <a:lnTo>
                      <a:pt x="21" y="18"/>
                    </a:lnTo>
                    <a:lnTo>
                      <a:pt x="36" y="0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32" name="Group 2401"/>
              <p:cNvGrpSpPr>
                <a:grpSpLocks/>
              </p:cNvGrpSpPr>
              <p:nvPr/>
            </p:nvGrpSpPr>
            <p:grpSpPr bwMode="auto">
              <a:xfrm rot="605647">
                <a:off x="3154" y="2199"/>
                <a:ext cx="709" cy="404"/>
                <a:chOff x="2509" y="1584"/>
                <a:chExt cx="416" cy="252"/>
              </a:xfrm>
            </p:grpSpPr>
            <p:sp>
              <p:nvSpPr>
                <p:cNvPr id="33" name="Freeform 2402"/>
                <p:cNvSpPr>
                  <a:spLocks/>
                </p:cNvSpPr>
                <p:nvPr/>
              </p:nvSpPr>
              <p:spPr bwMode="auto">
                <a:xfrm rot="-25649421">
                  <a:off x="2757" y="1560"/>
                  <a:ext cx="144" cy="192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48" y="48"/>
                    </a:cxn>
                    <a:cxn ang="0">
                      <a:pos x="144" y="0"/>
                    </a:cxn>
                  </a:cxnLst>
                  <a:rect l="0" t="0" r="r" b="b"/>
                  <a:pathLst>
                    <a:path w="144" h="192">
                      <a:moveTo>
                        <a:pt x="0" y="192"/>
                      </a:moveTo>
                      <a:cubicBezTo>
                        <a:pt x="12" y="136"/>
                        <a:pt x="24" y="80"/>
                        <a:pt x="48" y="48"/>
                      </a:cubicBezTo>
                      <a:cubicBezTo>
                        <a:pt x="72" y="16"/>
                        <a:pt x="108" y="8"/>
                        <a:pt x="144" y="0"/>
                      </a:cubicBezTo>
                    </a:path>
                  </a:pathLst>
                </a:custGeom>
                <a:noFill/>
                <a:ln w="28575" cap="flat" cmpd="sng">
                  <a:solidFill>
                    <a:schemeClr val="tx2"/>
                  </a:solidFill>
                  <a:prstDash val="solid"/>
                  <a:round/>
                  <a:headEnd type="none" w="lg" len="lg"/>
                  <a:tailEnd type="none" w="lg" len="lg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34" name="Group 2403"/>
                <p:cNvGrpSpPr>
                  <a:grpSpLocks/>
                </p:cNvGrpSpPr>
                <p:nvPr/>
              </p:nvGrpSpPr>
              <p:grpSpPr bwMode="auto">
                <a:xfrm rot="-23852377">
                  <a:off x="2509" y="1656"/>
                  <a:ext cx="353" cy="180"/>
                  <a:chOff x="3144" y="3204"/>
                  <a:chExt cx="867" cy="623"/>
                </a:xfrm>
              </p:grpSpPr>
              <p:grpSp>
                <p:nvGrpSpPr>
                  <p:cNvPr id="35" name="Group 2404"/>
                  <p:cNvGrpSpPr>
                    <a:grpSpLocks/>
                  </p:cNvGrpSpPr>
                  <p:nvPr/>
                </p:nvGrpSpPr>
                <p:grpSpPr bwMode="auto">
                  <a:xfrm>
                    <a:off x="3144" y="3204"/>
                    <a:ext cx="867" cy="623"/>
                    <a:chOff x="3144" y="3204"/>
                    <a:chExt cx="867" cy="623"/>
                  </a:xfrm>
                </p:grpSpPr>
                <p:sp>
                  <p:nvSpPr>
                    <p:cNvPr id="41" name="Freeform 2405"/>
                    <p:cNvSpPr>
                      <a:spLocks/>
                    </p:cNvSpPr>
                    <p:nvPr/>
                  </p:nvSpPr>
                  <p:spPr bwMode="auto">
                    <a:xfrm>
                      <a:off x="3144" y="3204"/>
                      <a:ext cx="848" cy="308"/>
                    </a:xfrm>
                    <a:custGeom>
                      <a:avLst/>
                      <a:gdLst/>
                      <a:ahLst/>
                      <a:cxnLst>
                        <a:cxn ang="0">
                          <a:pos x="848" y="300"/>
                        </a:cxn>
                        <a:cxn ang="0">
                          <a:pos x="704" y="76"/>
                        </a:cxn>
                        <a:cxn ang="0">
                          <a:pos x="576" y="4"/>
                        </a:cxn>
                        <a:cxn ang="0">
                          <a:pos x="376" y="52"/>
                        </a:cxn>
                        <a:cxn ang="0">
                          <a:pos x="0" y="308"/>
                        </a:cxn>
                      </a:cxnLst>
                      <a:rect l="0" t="0" r="r" b="b"/>
                      <a:pathLst>
                        <a:path w="848" h="308">
                          <a:moveTo>
                            <a:pt x="848" y="300"/>
                          </a:moveTo>
                          <a:cubicBezTo>
                            <a:pt x="824" y="263"/>
                            <a:pt x="749" y="125"/>
                            <a:pt x="704" y="76"/>
                          </a:cubicBezTo>
                          <a:cubicBezTo>
                            <a:pt x="659" y="27"/>
                            <a:pt x="631" y="8"/>
                            <a:pt x="576" y="4"/>
                          </a:cubicBezTo>
                          <a:cubicBezTo>
                            <a:pt x="521" y="0"/>
                            <a:pt x="472" y="1"/>
                            <a:pt x="376" y="52"/>
                          </a:cubicBezTo>
                          <a:cubicBezTo>
                            <a:pt x="280" y="103"/>
                            <a:pt x="78" y="255"/>
                            <a:pt x="0" y="308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99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42" name="Freeform 2406"/>
                    <p:cNvSpPr>
                      <a:spLocks/>
                    </p:cNvSpPr>
                    <p:nvPr/>
                  </p:nvSpPr>
                  <p:spPr bwMode="auto">
                    <a:xfrm>
                      <a:off x="3144" y="3420"/>
                      <a:ext cx="867" cy="40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92"/>
                        </a:cxn>
                        <a:cxn ang="0">
                          <a:pos x="552" y="380"/>
                        </a:cxn>
                        <a:cxn ang="0">
                          <a:pos x="832" y="252"/>
                        </a:cxn>
                        <a:cxn ang="0">
                          <a:pos x="760" y="28"/>
                        </a:cxn>
                        <a:cxn ang="0">
                          <a:pos x="232" y="84"/>
                        </a:cxn>
                      </a:cxnLst>
                      <a:rect l="0" t="0" r="r" b="b"/>
                      <a:pathLst>
                        <a:path w="867" h="407">
                          <a:moveTo>
                            <a:pt x="0" y="92"/>
                          </a:moveTo>
                          <a:cubicBezTo>
                            <a:pt x="206" y="222"/>
                            <a:pt x="413" y="353"/>
                            <a:pt x="552" y="380"/>
                          </a:cubicBezTo>
                          <a:cubicBezTo>
                            <a:pt x="691" y="407"/>
                            <a:pt x="797" y="311"/>
                            <a:pt x="832" y="252"/>
                          </a:cubicBezTo>
                          <a:cubicBezTo>
                            <a:pt x="867" y="193"/>
                            <a:pt x="860" y="56"/>
                            <a:pt x="760" y="28"/>
                          </a:cubicBezTo>
                          <a:cubicBezTo>
                            <a:pt x="660" y="0"/>
                            <a:pt x="446" y="42"/>
                            <a:pt x="232" y="84"/>
                          </a:cubicBezTo>
                        </a:path>
                      </a:pathLst>
                    </a:custGeom>
                    <a:gradFill rotWithShape="1">
                      <a:gsLst>
                        <a:gs pos="0">
                          <a:srgbClr val="66FF66"/>
                        </a:gs>
                        <a:gs pos="100000">
                          <a:srgbClr val="008000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ln w="9525" cap="flat" cmpd="sng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36" name="Freeform 2407"/>
                  <p:cNvSpPr>
                    <a:spLocks/>
                  </p:cNvSpPr>
                  <p:nvPr/>
                </p:nvSpPr>
                <p:spPr bwMode="auto">
                  <a:xfrm>
                    <a:off x="380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7" name="Freeform 2408"/>
                  <p:cNvSpPr>
                    <a:spLocks/>
                  </p:cNvSpPr>
                  <p:nvPr/>
                </p:nvSpPr>
                <p:spPr bwMode="auto">
                  <a:xfrm>
                    <a:off x="3688" y="3440"/>
                    <a:ext cx="87" cy="288"/>
                  </a:xfrm>
                  <a:custGeom>
                    <a:avLst/>
                    <a:gdLst/>
                    <a:ahLst/>
                    <a:cxnLst>
                      <a:cxn ang="0">
                        <a:pos x="40" y="0"/>
                      </a:cxn>
                      <a:cxn ang="0">
                        <a:pos x="80" y="160"/>
                      </a:cxn>
                      <a:cxn ang="0">
                        <a:pos x="0" y="288"/>
                      </a:cxn>
                    </a:cxnLst>
                    <a:rect l="0" t="0" r="r" b="b"/>
                    <a:pathLst>
                      <a:path w="87" h="288">
                        <a:moveTo>
                          <a:pt x="40" y="0"/>
                        </a:moveTo>
                        <a:cubicBezTo>
                          <a:pt x="63" y="56"/>
                          <a:pt x="87" y="112"/>
                          <a:pt x="80" y="160"/>
                        </a:cubicBezTo>
                        <a:cubicBezTo>
                          <a:pt x="73" y="208"/>
                          <a:pt x="36" y="248"/>
                          <a:pt x="0" y="288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8" name="Freeform 2409"/>
                  <p:cNvSpPr>
                    <a:spLocks/>
                  </p:cNvSpPr>
                  <p:nvPr/>
                </p:nvSpPr>
                <p:spPr bwMode="auto">
                  <a:xfrm>
                    <a:off x="3568" y="3480"/>
                    <a:ext cx="72" cy="184"/>
                  </a:xfrm>
                  <a:custGeom>
                    <a:avLst/>
                    <a:gdLst/>
                    <a:ahLst/>
                    <a:cxnLst>
                      <a:cxn ang="0">
                        <a:pos x="48" y="0"/>
                      </a:cxn>
                      <a:cxn ang="0">
                        <a:pos x="64" y="120"/>
                      </a:cxn>
                      <a:cxn ang="0">
                        <a:pos x="0" y="184"/>
                      </a:cxn>
                    </a:cxnLst>
                    <a:rect l="0" t="0" r="r" b="b"/>
                    <a:pathLst>
                      <a:path w="72" h="184">
                        <a:moveTo>
                          <a:pt x="48" y="0"/>
                        </a:moveTo>
                        <a:cubicBezTo>
                          <a:pt x="51" y="17"/>
                          <a:pt x="72" y="89"/>
                          <a:pt x="64" y="120"/>
                        </a:cubicBezTo>
                        <a:cubicBezTo>
                          <a:pt x="56" y="151"/>
                          <a:pt x="13" y="171"/>
                          <a:pt x="0" y="18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39" name="Freeform 2410"/>
                  <p:cNvSpPr>
                    <a:spLocks/>
                  </p:cNvSpPr>
                  <p:nvPr/>
                </p:nvSpPr>
                <p:spPr bwMode="auto">
                  <a:xfrm>
                    <a:off x="3656" y="3280"/>
                    <a:ext cx="112" cy="144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56" y="48"/>
                      </a:cxn>
                      <a:cxn ang="0">
                        <a:pos x="112" y="144"/>
                      </a:cxn>
                    </a:cxnLst>
                    <a:rect l="0" t="0" r="r" b="b"/>
                    <a:pathLst>
                      <a:path w="112" h="144">
                        <a:moveTo>
                          <a:pt x="0" y="0"/>
                        </a:moveTo>
                        <a:cubicBezTo>
                          <a:pt x="9" y="8"/>
                          <a:pt x="37" y="24"/>
                          <a:pt x="56" y="48"/>
                        </a:cubicBezTo>
                        <a:cubicBezTo>
                          <a:pt x="75" y="72"/>
                          <a:pt x="100" y="124"/>
                          <a:pt x="112" y="144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40" name="Freeform 2411"/>
                  <p:cNvSpPr>
                    <a:spLocks/>
                  </p:cNvSpPr>
                  <p:nvPr/>
                </p:nvSpPr>
                <p:spPr bwMode="auto">
                  <a:xfrm>
                    <a:off x="3752" y="3264"/>
                    <a:ext cx="120" cy="160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72" y="72"/>
                      </a:cxn>
                      <a:cxn ang="0">
                        <a:pos x="120" y="160"/>
                      </a:cxn>
                    </a:cxnLst>
                    <a:rect l="0" t="0" r="r" b="b"/>
                    <a:pathLst>
                      <a:path w="120" h="160">
                        <a:moveTo>
                          <a:pt x="0" y="0"/>
                        </a:moveTo>
                        <a:cubicBezTo>
                          <a:pt x="12" y="12"/>
                          <a:pt x="52" y="45"/>
                          <a:pt x="72" y="72"/>
                        </a:cubicBezTo>
                        <a:cubicBezTo>
                          <a:pt x="92" y="99"/>
                          <a:pt x="110" y="142"/>
                          <a:pt x="120" y="160"/>
                        </a:cubicBezTo>
                      </a:path>
                    </a:pathLst>
                  </a:custGeom>
                  <a:noFill/>
                  <a:ln w="12700" cap="flat" cmpd="sng">
                    <a:solidFill>
                      <a:srgbClr val="008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</p:grpSp>
        </p:grpSp>
      </p:grpSp>
      <p:grpSp>
        <p:nvGrpSpPr>
          <p:cNvPr id="546" name="Group 28"/>
          <p:cNvGrpSpPr>
            <a:grpSpLocks/>
          </p:cNvGrpSpPr>
          <p:nvPr/>
        </p:nvGrpSpPr>
        <p:grpSpPr bwMode="auto">
          <a:xfrm>
            <a:off x="3428992" y="4714884"/>
            <a:ext cx="2644164" cy="1826284"/>
            <a:chOff x="502" y="1429"/>
            <a:chExt cx="2251" cy="1780"/>
          </a:xfrm>
        </p:grpSpPr>
        <p:sp>
          <p:nvSpPr>
            <p:cNvPr id="547" name="Freeform 29" descr="Циновка"/>
            <p:cNvSpPr>
              <a:spLocks/>
            </p:cNvSpPr>
            <p:nvPr/>
          </p:nvSpPr>
          <p:spPr bwMode="auto">
            <a:xfrm>
              <a:off x="503" y="2160"/>
              <a:ext cx="2225" cy="10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0" y="568"/>
                </a:cxn>
                <a:cxn ang="0">
                  <a:pos x="376" y="840"/>
                </a:cxn>
                <a:cxn ang="0">
                  <a:pos x="752" y="1016"/>
                </a:cxn>
                <a:cxn ang="0">
                  <a:pos x="1184" y="1040"/>
                </a:cxn>
                <a:cxn ang="0">
                  <a:pos x="1592" y="960"/>
                </a:cxn>
                <a:cxn ang="0">
                  <a:pos x="1920" y="752"/>
                </a:cxn>
                <a:cxn ang="0">
                  <a:pos x="2152" y="296"/>
                </a:cxn>
                <a:cxn ang="0">
                  <a:pos x="2160" y="0"/>
                </a:cxn>
              </a:cxnLst>
              <a:rect l="0" t="0" r="r" b="b"/>
              <a:pathLst>
                <a:path w="2192" h="1049">
                  <a:moveTo>
                    <a:pt x="0" y="0"/>
                  </a:moveTo>
                  <a:cubicBezTo>
                    <a:pt x="28" y="214"/>
                    <a:pt x="57" y="428"/>
                    <a:pt x="120" y="568"/>
                  </a:cubicBezTo>
                  <a:cubicBezTo>
                    <a:pt x="183" y="708"/>
                    <a:pt x="271" y="765"/>
                    <a:pt x="376" y="840"/>
                  </a:cubicBezTo>
                  <a:cubicBezTo>
                    <a:pt x="481" y="915"/>
                    <a:pt x="617" y="983"/>
                    <a:pt x="752" y="1016"/>
                  </a:cubicBezTo>
                  <a:cubicBezTo>
                    <a:pt x="887" y="1049"/>
                    <a:pt x="1044" y="1049"/>
                    <a:pt x="1184" y="1040"/>
                  </a:cubicBezTo>
                  <a:cubicBezTo>
                    <a:pt x="1324" y="1031"/>
                    <a:pt x="1469" y="1008"/>
                    <a:pt x="1592" y="960"/>
                  </a:cubicBezTo>
                  <a:cubicBezTo>
                    <a:pt x="1715" y="912"/>
                    <a:pt x="1827" y="863"/>
                    <a:pt x="1920" y="752"/>
                  </a:cubicBezTo>
                  <a:cubicBezTo>
                    <a:pt x="2013" y="641"/>
                    <a:pt x="2112" y="421"/>
                    <a:pt x="2152" y="296"/>
                  </a:cubicBezTo>
                  <a:cubicBezTo>
                    <a:pt x="2192" y="171"/>
                    <a:pt x="2176" y="85"/>
                    <a:pt x="2160" y="0"/>
                  </a:cubicBezTo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r>
                <a:rPr lang="ru-RU" sz="6600" b="1" dirty="0"/>
                <a:t>     8</a:t>
              </a:r>
            </a:p>
          </p:txBody>
        </p:sp>
        <p:sp>
          <p:nvSpPr>
            <p:cNvPr id="548" name="Freeform 30" descr="Папирус"/>
            <p:cNvSpPr>
              <a:spLocks/>
            </p:cNvSpPr>
            <p:nvPr/>
          </p:nvSpPr>
          <p:spPr bwMode="auto">
            <a:xfrm>
              <a:off x="521" y="1929"/>
              <a:ext cx="2232" cy="463"/>
            </a:xfrm>
            <a:custGeom>
              <a:avLst/>
              <a:gdLst/>
              <a:ahLst/>
              <a:cxnLst>
                <a:cxn ang="0">
                  <a:pos x="15" y="223"/>
                </a:cxn>
                <a:cxn ang="0">
                  <a:pos x="431" y="423"/>
                </a:cxn>
                <a:cxn ang="0">
                  <a:pos x="1023" y="447"/>
                </a:cxn>
                <a:cxn ang="0">
                  <a:pos x="1687" y="431"/>
                </a:cxn>
                <a:cxn ang="0">
                  <a:pos x="2215" y="255"/>
                </a:cxn>
                <a:cxn ang="0">
                  <a:pos x="1791" y="39"/>
                </a:cxn>
                <a:cxn ang="0">
                  <a:pos x="1111" y="23"/>
                </a:cxn>
                <a:cxn ang="0">
                  <a:pos x="343" y="55"/>
                </a:cxn>
                <a:cxn ang="0">
                  <a:pos x="15" y="223"/>
                </a:cxn>
              </a:cxnLst>
              <a:rect l="0" t="0" r="r" b="b"/>
              <a:pathLst>
                <a:path w="2232" h="463">
                  <a:moveTo>
                    <a:pt x="15" y="223"/>
                  </a:moveTo>
                  <a:cubicBezTo>
                    <a:pt x="30" y="284"/>
                    <a:pt x="263" y="386"/>
                    <a:pt x="431" y="423"/>
                  </a:cubicBezTo>
                  <a:cubicBezTo>
                    <a:pt x="599" y="460"/>
                    <a:pt x="814" y="446"/>
                    <a:pt x="1023" y="447"/>
                  </a:cubicBezTo>
                  <a:cubicBezTo>
                    <a:pt x="1232" y="448"/>
                    <a:pt x="1488" y="463"/>
                    <a:pt x="1687" y="431"/>
                  </a:cubicBezTo>
                  <a:cubicBezTo>
                    <a:pt x="1886" y="399"/>
                    <a:pt x="2198" y="320"/>
                    <a:pt x="2215" y="255"/>
                  </a:cubicBezTo>
                  <a:cubicBezTo>
                    <a:pt x="2232" y="190"/>
                    <a:pt x="1975" y="78"/>
                    <a:pt x="1791" y="39"/>
                  </a:cubicBezTo>
                  <a:cubicBezTo>
                    <a:pt x="1607" y="0"/>
                    <a:pt x="1352" y="20"/>
                    <a:pt x="1111" y="23"/>
                  </a:cubicBezTo>
                  <a:cubicBezTo>
                    <a:pt x="870" y="26"/>
                    <a:pt x="528" y="23"/>
                    <a:pt x="343" y="55"/>
                  </a:cubicBezTo>
                  <a:cubicBezTo>
                    <a:pt x="158" y="87"/>
                    <a:pt x="0" y="162"/>
                    <a:pt x="15" y="223"/>
                  </a:cubicBezTo>
                  <a:close/>
                </a:path>
              </a:pathLst>
            </a:custGeom>
            <a:blipFill dpi="0" rotWithShape="1">
              <a:blip r:embed="rId4"/>
              <a:srcRect/>
              <a:tile tx="0" ty="0" sx="100000" sy="100000" flip="none" algn="tl"/>
            </a:blip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549" name="Group 31"/>
            <p:cNvGrpSpPr>
              <a:grpSpLocks/>
            </p:cNvGrpSpPr>
            <p:nvPr/>
          </p:nvGrpSpPr>
          <p:grpSpPr bwMode="auto">
            <a:xfrm>
              <a:off x="502" y="1429"/>
              <a:ext cx="2224" cy="825"/>
              <a:chOff x="502" y="1429"/>
              <a:chExt cx="2224" cy="825"/>
            </a:xfrm>
          </p:grpSpPr>
          <p:sp>
            <p:nvSpPr>
              <p:cNvPr id="550" name="Freeform 32"/>
              <p:cNvSpPr>
                <a:spLocks/>
              </p:cNvSpPr>
              <p:nvPr/>
            </p:nvSpPr>
            <p:spPr bwMode="auto">
              <a:xfrm rot="5135648">
                <a:off x="2397" y="1960"/>
                <a:ext cx="309" cy="81"/>
              </a:xfrm>
              <a:custGeom>
                <a:avLst/>
                <a:gdLst/>
                <a:ahLst/>
                <a:cxnLst>
                  <a:cxn ang="0">
                    <a:pos x="0" y="99"/>
                  </a:cxn>
                  <a:cxn ang="0">
                    <a:pos x="44" y="27"/>
                  </a:cxn>
                  <a:cxn ang="0">
                    <a:pos x="118" y="3"/>
                  </a:cxn>
                  <a:cxn ang="0">
                    <a:pos x="192" y="15"/>
                  </a:cxn>
                  <a:cxn ang="0">
                    <a:pos x="280" y="91"/>
                  </a:cxn>
                  <a:cxn ang="0">
                    <a:pos x="360" y="79"/>
                  </a:cxn>
                  <a:cxn ang="0">
                    <a:pos x="408" y="10"/>
                  </a:cxn>
                </a:cxnLst>
                <a:rect l="0" t="0" r="r" b="b"/>
                <a:pathLst>
                  <a:path w="408" h="102">
                    <a:moveTo>
                      <a:pt x="0" y="99"/>
                    </a:moveTo>
                    <a:cubicBezTo>
                      <a:pt x="7" y="87"/>
                      <a:pt x="24" y="43"/>
                      <a:pt x="44" y="27"/>
                    </a:cubicBezTo>
                    <a:cubicBezTo>
                      <a:pt x="64" y="11"/>
                      <a:pt x="93" y="5"/>
                      <a:pt x="118" y="3"/>
                    </a:cubicBezTo>
                    <a:cubicBezTo>
                      <a:pt x="143" y="1"/>
                      <a:pt x="165" y="0"/>
                      <a:pt x="192" y="15"/>
                    </a:cubicBezTo>
                    <a:cubicBezTo>
                      <a:pt x="219" y="30"/>
                      <a:pt x="252" y="80"/>
                      <a:pt x="280" y="91"/>
                    </a:cubicBezTo>
                    <a:cubicBezTo>
                      <a:pt x="308" y="102"/>
                      <a:pt x="339" y="92"/>
                      <a:pt x="360" y="79"/>
                    </a:cubicBezTo>
                    <a:cubicBezTo>
                      <a:pt x="381" y="66"/>
                      <a:pt x="398" y="25"/>
                      <a:pt x="408" y="10"/>
                    </a:cubicBezTo>
                  </a:path>
                </a:pathLst>
              </a:custGeom>
              <a:solidFill>
                <a:srgbClr val="CC9900"/>
              </a:solid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51" name="Group 33"/>
              <p:cNvGrpSpPr>
                <a:grpSpLocks/>
              </p:cNvGrpSpPr>
              <p:nvPr/>
            </p:nvGrpSpPr>
            <p:grpSpPr bwMode="auto">
              <a:xfrm>
                <a:off x="502" y="1429"/>
                <a:ext cx="2224" cy="825"/>
                <a:chOff x="503" y="1429"/>
                <a:chExt cx="2348" cy="825"/>
              </a:xfrm>
            </p:grpSpPr>
            <p:sp>
              <p:nvSpPr>
                <p:cNvPr id="552" name="Freeform 34"/>
                <p:cNvSpPr>
                  <a:spLocks/>
                </p:cNvSpPr>
                <p:nvPr/>
              </p:nvSpPr>
              <p:spPr bwMode="auto">
                <a:xfrm rot="-1024559">
                  <a:off x="513" y="2038"/>
                  <a:ext cx="323" cy="77"/>
                </a:xfrm>
                <a:custGeom>
                  <a:avLst/>
                  <a:gdLst/>
                  <a:ahLst/>
                  <a:cxnLst>
                    <a:cxn ang="0">
                      <a:pos x="0" y="99"/>
                    </a:cxn>
                    <a:cxn ang="0">
                      <a:pos x="44" y="27"/>
                    </a:cxn>
                    <a:cxn ang="0">
                      <a:pos x="118" y="3"/>
                    </a:cxn>
                    <a:cxn ang="0">
                      <a:pos x="192" y="15"/>
                    </a:cxn>
                    <a:cxn ang="0">
                      <a:pos x="280" y="91"/>
                    </a:cxn>
                    <a:cxn ang="0">
                      <a:pos x="360" y="79"/>
                    </a:cxn>
                    <a:cxn ang="0">
                      <a:pos x="408" y="10"/>
                    </a:cxn>
                  </a:cxnLst>
                  <a:rect l="0" t="0" r="r" b="b"/>
                  <a:pathLst>
                    <a:path w="408" h="102">
                      <a:moveTo>
                        <a:pt x="0" y="99"/>
                      </a:moveTo>
                      <a:cubicBezTo>
                        <a:pt x="7" y="87"/>
                        <a:pt x="24" y="43"/>
                        <a:pt x="44" y="27"/>
                      </a:cubicBezTo>
                      <a:cubicBezTo>
                        <a:pt x="64" y="11"/>
                        <a:pt x="93" y="5"/>
                        <a:pt x="118" y="3"/>
                      </a:cubicBezTo>
                      <a:cubicBezTo>
                        <a:pt x="143" y="1"/>
                        <a:pt x="165" y="0"/>
                        <a:pt x="192" y="15"/>
                      </a:cubicBezTo>
                      <a:cubicBezTo>
                        <a:pt x="219" y="30"/>
                        <a:pt x="252" y="80"/>
                        <a:pt x="280" y="91"/>
                      </a:cubicBezTo>
                      <a:cubicBezTo>
                        <a:pt x="308" y="102"/>
                        <a:pt x="339" y="92"/>
                        <a:pt x="360" y="79"/>
                      </a:cubicBezTo>
                      <a:cubicBezTo>
                        <a:pt x="381" y="66"/>
                        <a:pt x="398" y="25"/>
                        <a:pt x="408" y="1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3" name="Freeform 35"/>
                <p:cNvSpPr>
                  <a:spLocks/>
                </p:cNvSpPr>
                <p:nvPr/>
              </p:nvSpPr>
              <p:spPr bwMode="auto">
                <a:xfrm rot="-1024559">
                  <a:off x="597" y="1933"/>
                  <a:ext cx="317" cy="95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54" name="Freeform 36"/>
                <p:cNvSpPr>
                  <a:spLocks/>
                </p:cNvSpPr>
                <p:nvPr/>
              </p:nvSpPr>
              <p:spPr bwMode="auto">
                <a:xfrm rot="-590344">
                  <a:off x="672" y="1846"/>
                  <a:ext cx="317" cy="95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grpSp>
              <p:nvGrpSpPr>
                <p:cNvPr id="555" name="Group 37"/>
                <p:cNvGrpSpPr>
                  <a:grpSpLocks/>
                </p:cNvGrpSpPr>
                <p:nvPr/>
              </p:nvGrpSpPr>
              <p:grpSpPr bwMode="auto">
                <a:xfrm rot="319568">
                  <a:off x="787" y="1640"/>
                  <a:ext cx="522" cy="214"/>
                  <a:chOff x="500" y="1699"/>
                  <a:chExt cx="660" cy="284"/>
                </a:xfrm>
              </p:grpSpPr>
              <p:sp>
                <p:nvSpPr>
                  <p:cNvPr id="575" name="Freeform 38"/>
                  <p:cNvSpPr>
                    <a:spLocks/>
                  </p:cNvSpPr>
                  <p:nvPr/>
                </p:nvSpPr>
                <p:spPr bwMode="auto">
                  <a:xfrm>
                    <a:off x="500" y="1881"/>
                    <a:ext cx="408" cy="102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76" name="Freeform 39"/>
                  <p:cNvSpPr>
                    <a:spLocks/>
                  </p:cNvSpPr>
                  <p:nvPr/>
                </p:nvSpPr>
                <p:spPr bwMode="auto">
                  <a:xfrm>
                    <a:off x="636" y="177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77" name="Freeform 40"/>
                  <p:cNvSpPr>
                    <a:spLocks/>
                  </p:cNvSpPr>
                  <p:nvPr/>
                </p:nvSpPr>
                <p:spPr bwMode="auto">
                  <a:xfrm rot="434215">
                    <a:off x="760" y="169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56" name="Group 41"/>
                <p:cNvGrpSpPr>
                  <a:grpSpLocks/>
                </p:cNvGrpSpPr>
                <p:nvPr/>
              </p:nvGrpSpPr>
              <p:grpSpPr bwMode="auto">
                <a:xfrm rot="1402697">
                  <a:off x="1146" y="1518"/>
                  <a:ext cx="522" cy="214"/>
                  <a:chOff x="500" y="1699"/>
                  <a:chExt cx="660" cy="284"/>
                </a:xfrm>
              </p:grpSpPr>
              <p:sp>
                <p:nvSpPr>
                  <p:cNvPr id="572" name="Freeform 42"/>
                  <p:cNvSpPr>
                    <a:spLocks/>
                  </p:cNvSpPr>
                  <p:nvPr/>
                </p:nvSpPr>
                <p:spPr bwMode="auto">
                  <a:xfrm>
                    <a:off x="500" y="1881"/>
                    <a:ext cx="408" cy="102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73" name="Freeform 43"/>
                  <p:cNvSpPr>
                    <a:spLocks/>
                  </p:cNvSpPr>
                  <p:nvPr/>
                </p:nvSpPr>
                <p:spPr bwMode="auto">
                  <a:xfrm>
                    <a:off x="636" y="177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74" name="Freeform 44"/>
                  <p:cNvSpPr>
                    <a:spLocks/>
                  </p:cNvSpPr>
                  <p:nvPr/>
                </p:nvSpPr>
                <p:spPr bwMode="auto">
                  <a:xfrm rot="434215">
                    <a:off x="760" y="169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57" name="Group 45"/>
                <p:cNvGrpSpPr>
                  <a:grpSpLocks/>
                </p:cNvGrpSpPr>
                <p:nvPr/>
              </p:nvGrpSpPr>
              <p:grpSpPr bwMode="auto">
                <a:xfrm rot="2233139">
                  <a:off x="1526" y="1495"/>
                  <a:ext cx="500" cy="226"/>
                  <a:chOff x="500" y="1699"/>
                  <a:chExt cx="660" cy="284"/>
                </a:xfrm>
              </p:grpSpPr>
              <p:sp>
                <p:nvSpPr>
                  <p:cNvPr id="569" name="Freeform 46"/>
                  <p:cNvSpPr>
                    <a:spLocks/>
                  </p:cNvSpPr>
                  <p:nvPr/>
                </p:nvSpPr>
                <p:spPr bwMode="auto">
                  <a:xfrm>
                    <a:off x="500" y="1881"/>
                    <a:ext cx="408" cy="102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70" name="Freeform 47"/>
                  <p:cNvSpPr>
                    <a:spLocks/>
                  </p:cNvSpPr>
                  <p:nvPr/>
                </p:nvSpPr>
                <p:spPr bwMode="auto">
                  <a:xfrm>
                    <a:off x="636" y="177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71" name="Freeform 48"/>
                  <p:cNvSpPr>
                    <a:spLocks/>
                  </p:cNvSpPr>
                  <p:nvPr/>
                </p:nvSpPr>
                <p:spPr bwMode="auto">
                  <a:xfrm rot="434215">
                    <a:off x="760" y="169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58" name="Group 49"/>
                <p:cNvGrpSpPr>
                  <a:grpSpLocks/>
                </p:cNvGrpSpPr>
                <p:nvPr/>
              </p:nvGrpSpPr>
              <p:grpSpPr bwMode="auto">
                <a:xfrm rot="3226440">
                  <a:off x="1877" y="1566"/>
                  <a:ext cx="500" cy="226"/>
                  <a:chOff x="500" y="1699"/>
                  <a:chExt cx="660" cy="284"/>
                </a:xfrm>
              </p:grpSpPr>
              <p:sp>
                <p:nvSpPr>
                  <p:cNvPr id="566" name="Freeform 50"/>
                  <p:cNvSpPr>
                    <a:spLocks/>
                  </p:cNvSpPr>
                  <p:nvPr/>
                </p:nvSpPr>
                <p:spPr bwMode="auto">
                  <a:xfrm>
                    <a:off x="500" y="1881"/>
                    <a:ext cx="408" cy="102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67" name="Freeform 51"/>
                  <p:cNvSpPr>
                    <a:spLocks/>
                  </p:cNvSpPr>
                  <p:nvPr/>
                </p:nvSpPr>
                <p:spPr bwMode="auto">
                  <a:xfrm>
                    <a:off x="636" y="177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68" name="Freeform 52"/>
                  <p:cNvSpPr>
                    <a:spLocks/>
                  </p:cNvSpPr>
                  <p:nvPr/>
                </p:nvSpPr>
                <p:spPr bwMode="auto">
                  <a:xfrm rot="434215">
                    <a:off x="760" y="169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559" name="Group 53"/>
                <p:cNvGrpSpPr>
                  <a:grpSpLocks/>
                </p:cNvGrpSpPr>
                <p:nvPr/>
              </p:nvGrpSpPr>
              <p:grpSpPr bwMode="auto">
                <a:xfrm rot="4068615">
                  <a:off x="2202" y="1728"/>
                  <a:ext cx="500" cy="226"/>
                  <a:chOff x="500" y="1699"/>
                  <a:chExt cx="660" cy="284"/>
                </a:xfrm>
              </p:grpSpPr>
              <p:sp>
                <p:nvSpPr>
                  <p:cNvPr id="563" name="Freeform 54"/>
                  <p:cNvSpPr>
                    <a:spLocks/>
                  </p:cNvSpPr>
                  <p:nvPr/>
                </p:nvSpPr>
                <p:spPr bwMode="auto">
                  <a:xfrm>
                    <a:off x="500" y="1881"/>
                    <a:ext cx="408" cy="102"/>
                  </a:xfrm>
                  <a:custGeom>
                    <a:avLst/>
                    <a:gdLst/>
                    <a:ahLst/>
                    <a:cxnLst>
                      <a:cxn ang="0">
                        <a:pos x="0" y="99"/>
                      </a:cxn>
                      <a:cxn ang="0">
                        <a:pos x="44" y="27"/>
                      </a:cxn>
                      <a:cxn ang="0">
                        <a:pos x="118" y="3"/>
                      </a:cxn>
                      <a:cxn ang="0">
                        <a:pos x="192" y="15"/>
                      </a:cxn>
                      <a:cxn ang="0">
                        <a:pos x="280" y="91"/>
                      </a:cxn>
                      <a:cxn ang="0">
                        <a:pos x="360" y="79"/>
                      </a:cxn>
                      <a:cxn ang="0">
                        <a:pos x="408" y="10"/>
                      </a:cxn>
                    </a:cxnLst>
                    <a:rect l="0" t="0" r="r" b="b"/>
                    <a:pathLst>
                      <a:path w="408" h="102">
                        <a:moveTo>
                          <a:pt x="0" y="99"/>
                        </a:moveTo>
                        <a:cubicBezTo>
                          <a:pt x="7" y="87"/>
                          <a:pt x="24" y="43"/>
                          <a:pt x="44" y="27"/>
                        </a:cubicBezTo>
                        <a:cubicBezTo>
                          <a:pt x="64" y="11"/>
                          <a:pt x="93" y="5"/>
                          <a:pt x="118" y="3"/>
                        </a:cubicBezTo>
                        <a:cubicBezTo>
                          <a:pt x="143" y="1"/>
                          <a:pt x="165" y="0"/>
                          <a:pt x="192" y="15"/>
                        </a:cubicBezTo>
                        <a:cubicBezTo>
                          <a:pt x="219" y="30"/>
                          <a:pt x="252" y="80"/>
                          <a:pt x="280" y="91"/>
                        </a:cubicBezTo>
                        <a:cubicBezTo>
                          <a:pt x="308" y="102"/>
                          <a:pt x="339" y="92"/>
                          <a:pt x="360" y="79"/>
                        </a:cubicBezTo>
                        <a:cubicBezTo>
                          <a:pt x="381" y="66"/>
                          <a:pt x="398" y="25"/>
                          <a:pt x="408" y="10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64" name="Freeform 55"/>
                  <p:cNvSpPr>
                    <a:spLocks/>
                  </p:cNvSpPr>
                  <p:nvPr/>
                </p:nvSpPr>
                <p:spPr bwMode="auto">
                  <a:xfrm>
                    <a:off x="636" y="177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65" name="Freeform 56"/>
                  <p:cNvSpPr>
                    <a:spLocks/>
                  </p:cNvSpPr>
                  <p:nvPr/>
                </p:nvSpPr>
                <p:spPr bwMode="auto">
                  <a:xfrm rot="434215">
                    <a:off x="760" y="1699"/>
                    <a:ext cx="400" cy="126"/>
                  </a:xfrm>
                  <a:custGeom>
                    <a:avLst/>
                    <a:gdLst/>
                    <a:ahLst/>
                    <a:cxnLst>
                      <a:cxn ang="0">
                        <a:pos x="0" y="97"/>
                      </a:cxn>
                      <a:cxn ang="0">
                        <a:pos x="48" y="25"/>
                      </a:cxn>
                      <a:cxn ang="0">
                        <a:pos x="134" y="0"/>
                      </a:cxn>
                      <a:cxn ang="0">
                        <a:pos x="205" y="23"/>
                      </a:cxn>
                      <a:cxn ang="0">
                        <a:pos x="281" y="112"/>
                      </a:cxn>
                      <a:cxn ang="0">
                        <a:pos x="364" y="105"/>
                      </a:cxn>
                      <a:cxn ang="0">
                        <a:pos x="400" y="37"/>
                      </a:cxn>
                    </a:cxnLst>
                    <a:rect l="0" t="0" r="r" b="b"/>
                    <a:pathLst>
                      <a:path w="400" h="126">
                        <a:moveTo>
                          <a:pt x="0" y="97"/>
                        </a:moveTo>
                        <a:cubicBezTo>
                          <a:pt x="8" y="85"/>
                          <a:pt x="26" y="41"/>
                          <a:pt x="48" y="25"/>
                        </a:cubicBezTo>
                        <a:cubicBezTo>
                          <a:pt x="70" y="9"/>
                          <a:pt x="108" y="0"/>
                          <a:pt x="134" y="0"/>
                        </a:cubicBezTo>
                        <a:cubicBezTo>
                          <a:pt x="160" y="0"/>
                          <a:pt x="181" y="4"/>
                          <a:pt x="205" y="23"/>
                        </a:cubicBezTo>
                        <a:cubicBezTo>
                          <a:pt x="230" y="42"/>
                          <a:pt x="255" y="98"/>
                          <a:pt x="281" y="112"/>
                        </a:cubicBezTo>
                        <a:cubicBezTo>
                          <a:pt x="307" y="126"/>
                          <a:pt x="344" y="117"/>
                          <a:pt x="364" y="105"/>
                        </a:cubicBezTo>
                        <a:cubicBezTo>
                          <a:pt x="384" y="93"/>
                          <a:pt x="393" y="51"/>
                          <a:pt x="400" y="37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CC6600"/>
                      </a:gs>
                      <a:gs pos="50000">
                        <a:srgbClr val="996633"/>
                      </a:gs>
                      <a:gs pos="100000">
                        <a:srgbClr val="CC6600"/>
                      </a:gs>
                    </a:gsLst>
                    <a:lin ang="18900000" scaled="1"/>
                  </a:gradFill>
                  <a:ln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560" name="Freeform 57"/>
                <p:cNvSpPr>
                  <a:spLocks/>
                </p:cNvSpPr>
                <p:nvPr/>
              </p:nvSpPr>
              <p:spPr bwMode="auto">
                <a:xfrm rot="5135648">
                  <a:off x="2576" y="2029"/>
                  <a:ext cx="303" cy="100"/>
                </a:xfrm>
                <a:custGeom>
                  <a:avLst/>
                  <a:gdLst/>
                  <a:ahLst/>
                  <a:cxnLst>
                    <a:cxn ang="0">
                      <a:pos x="0" y="97"/>
                    </a:cxn>
                    <a:cxn ang="0">
                      <a:pos x="48" y="25"/>
                    </a:cxn>
                    <a:cxn ang="0">
                      <a:pos x="134" y="0"/>
                    </a:cxn>
                    <a:cxn ang="0">
                      <a:pos x="205" y="23"/>
                    </a:cxn>
                    <a:cxn ang="0">
                      <a:pos x="281" y="112"/>
                    </a:cxn>
                    <a:cxn ang="0">
                      <a:pos x="364" y="105"/>
                    </a:cxn>
                    <a:cxn ang="0">
                      <a:pos x="400" y="37"/>
                    </a:cxn>
                  </a:cxnLst>
                  <a:rect l="0" t="0" r="r" b="b"/>
                  <a:pathLst>
                    <a:path w="400" h="126">
                      <a:moveTo>
                        <a:pt x="0" y="97"/>
                      </a:moveTo>
                      <a:cubicBezTo>
                        <a:pt x="8" y="85"/>
                        <a:pt x="26" y="41"/>
                        <a:pt x="48" y="25"/>
                      </a:cubicBezTo>
                      <a:cubicBezTo>
                        <a:pt x="70" y="9"/>
                        <a:pt x="108" y="0"/>
                        <a:pt x="134" y="0"/>
                      </a:cubicBezTo>
                      <a:cubicBezTo>
                        <a:pt x="160" y="0"/>
                        <a:pt x="181" y="4"/>
                        <a:pt x="205" y="23"/>
                      </a:cubicBezTo>
                      <a:cubicBezTo>
                        <a:pt x="230" y="42"/>
                        <a:pt x="255" y="98"/>
                        <a:pt x="281" y="112"/>
                      </a:cubicBezTo>
                      <a:cubicBezTo>
                        <a:pt x="307" y="126"/>
                        <a:pt x="344" y="117"/>
                        <a:pt x="364" y="105"/>
                      </a:cubicBezTo>
                      <a:cubicBezTo>
                        <a:pt x="384" y="93"/>
                        <a:pt x="393" y="51"/>
                        <a:pt x="400" y="37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61" name="Freeform 58"/>
                <p:cNvSpPr>
                  <a:spLocks/>
                </p:cNvSpPr>
                <p:nvPr/>
              </p:nvSpPr>
              <p:spPr bwMode="auto">
                <a:xfrm>
                  <a:off x="2706" y="2014"/>
                  <a:ext cx="145" cy="221"/>
                </a:xfrm>
                <a:custGeom>
                  <a:avLst/>
                  <a:gdLst/>
                  <a:ahLst/>
                  <a:cxnLst>
                    <a:cxn ang="0">
                      <a:pos x="72" y="0"/>
                    </a:cxn>
                    <a:cxn ang="0">
                      <a:pos x="127" y="39"/>
                    </a:cxn>
                    <a:cxn ang="0">
                      <a:pos x="144" y="106"/>
                    </a:cxn>
                    <a:cxn ang="0">
                      <a:pos x="123" y="158"/>
                    </a:cxn>
                    <a:cxn ang="0">
                      <a:pos x="50" y="212"/>
                    </a:cxn>
                    <a:cxn ang="0">
                      <a:pos x="6" y="214"/>
                    </a:cxn>
                    <a:cxn ang="0">
                      <a:pos x="14" y="218"/>
                    </a:cxn>
                  </a:cxnLst>
                  <a:rect l="0" t="0" r="r" b="b"/>
                  <a:pathLst>
                    <a:path w="145" h="221">
                      <a:moveTo>
                        <a:pt x="72" y="0"/>
                      </a:moveTo>
                      <a:cubicBezTo>
                        <a:pt x="82" y="7"/>
                        <a:pt x="115" y="23"/>
                        <a:pt x="127" y="39"/>
                      </a:cubicBezTo>
                      <a:cubicBezTo>
                        <a:pt x="139" y="57"/>
                        <a:pt x="145" y="86"/>
                        <a:pt x="144" y="106"/>
                      </a:cubicBezTo>
                      <a:cubicBezTo>
                        <a:pt x="143" y="125"/>
                        <a:pt x="139" y="141"/>
                        <a:pt x="123" y="158"/>
                      </a:cubicBezTo>
                      <a:cubicBezTo>
                        <a:pt x="107" y="176"/>
                        <a:pt x="69" y="203"/>
                        <a:pt x="50" y="212"/>
                      </a:cubicBezTo>
                      <a:cubicBezTo>
                        <a:pt x="31" y="221"/>
                        <a:pt x="12" y="213"/>
                        <a:pt x="6" y="214"/>
                      </a:cubicBezTo>
                      <a:cubicBezTo>
                        <a:pt x="0" y="215"/>
                        <a:pt x="12" y="217"/>
                        <a:pt x="14" y="218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62" name="Freeform 59"/>
                <p:cNvSpPr>
                  <a:spLocks/>
                </p:cNvSpPr>
                <p:nvPr/>
              </p:nvSpPr>
              <p:spPr bwMode="auto">
                <a:xfrm>
                  <a:off x="503" y="2112"/>
                  <a:ext cx="228" cy="142"/>
                </a:xfrm>
                <a:custGeom>
                  <a:avLst/>
                  <a:gdLst/>
                  <a:ahLst/>
                  <a:cxnLst>
                    <a:cxn ang="0">
                      <a:pos x="145" y="96"/>
                    </a:cxn>
                    <a:cxn ang="0">
                      <a:pos x="25" y="136"/>
                    </a:cxn>
                    <a:cxn ang="0">
                      <a:pos x="7" y="61"/>
                    </a:cxn>
                    <a:cxn ang="0">
                      <a:pos x="66" y="53"/>
                    </a:cxn>
                    <a:cxn ang="0">
                      <a:pos x="150" y="88"/>
                    </a:cxn>
                    <a:cxn ang="0">
                      <a:pos x="207" y="60"/>
                    </a:cxn>
                    <a:cxn ang="0">
                      <a:pos x="228" y="0"/>
                    </a:cxn>
                  </a:cxnLst>
                  <a:rect l="0" t="0" r="r" b="b"/>
                  <a:pathLst>
                    <a:path w="228" h="142">
                      <a:moveTo>
                        <a:pt x="145" y="96"/>
                      </a:moveTo>
                      <a:cubicBezTo>
                        <a:pt x="126" y="103"/>
                        <a:pt x="48" y="142"/>
                        <a:pt x="25" y="136"/>
                      </a:cubicBezTo>
                      <a:cubicBezTo>
                        <a:pt x="2" y="130"/>
                        <a:pt x="0" y="75"/>
                        <a:pt x="7" y="61"/>
                      </a:cubicBezTo>
                      <a:cubicBezTo>
                        <a:pt x="14" y="47"/>
                        <a:pt x="42" y="48"/>
                        <a:pt x="66" y="53"/>
                      </a:cubicBezTo>
                      <a:cubicBezTo>
                        <a:pt x="89" y="58"/>
                        <a:pt x="126" y="85"/>
                        <a:pt x="150" y="88"/>
                      </a:cubicBezTo>
                      <a:cubicBezTo>
                        <a:pt x="173" y="89"/>
                        <a:pt x="194" y="74"/>
                        <a:pt x="207" y="60"/>
                      </a:cubicBezTo>
                      <a:cubicBezTo>
                        <a:pt x="221" y="46"/>
                        <a:pt x="224" y="12"/>
                        <a:pt x="228" y="0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C6600"/>
                    </a:gs>
                    <a:gs pos="50000">
                      <a:srgbClr val="996633"/>
                    </a:gs>
                    <a:gs pos="100000">
                      <a:srgbClr val="CC6600"/>
                    </a:gs>
                  </a:gsLst>
                  <a:lin ang="18900000" scaled="1"/>
                </a:gradFill>
                <a:ln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578" name="Group 206"/>
          <p:cNvGrpSpPr>
            <a:grpSpLocks/>
          </p:cNvGrpSpPr>
          <p:nvPr/>
        </p:nvGrpSpPr>
        <p:grpSpPr bwMode="auto">
          <a:xfrm rot="2346269">
            <a:off x="3343778" y="4809659"/>
            <a:ext cx="1028700" cy="774700"/>
            <a:chOff x="3168" y="2640"/>
            <a:chExt cx="698" cy="521"/>
          </a:xfrm>
        </p:grpSpPr>
        <p:grpSp>
          <p:nvGrpSpPr>
            <p:cNvPr id="579" name="Group 207"/>
            <p:cNvGrpSpPr>
              <a:grpSpLocks/>
            </p:cNvGrpSpPr>
            <p:nvPr/>
          </p:nvGrpSpPr>
          <p:grpSpPr bwMode="auto">
            <a:xfrm rot="2234714" flipV="1">
              <a:off x="3173" y="2637"/>
              <a:ext cx="416" cy="252"/>
              <a:chOff x="2509" y="1584"/>
              <a:chExt cx="416" cy="252"/>
            </a:xfrm>
          </p:grpSpPr>
          <p:sp>
            <p:nvSpPr>
              <p:cNvPr id="583" name="Freeform 208"/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48" y="48"/>
                  </a:cxn>
                  <a:cxn ang="0">
                    <a:pos x="144" y="0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84" name="Group 209"/>
              <p:cNvGrpSpPr>
                <a:grpSpLocks/>
              </p:cNvGrpSpPr>
              <p:nvPr/>
            </p:nvGrpSpPr>
            <p:grpSpPr bwMode="auto">
              <a:xfrm rot="-23852377">
                <a:off x="2509" y="1656"/>
                <a:ext cx="353" cy="180"/>
                <a:chOff x="3144" y="3204"/>
                <a:chExt cx="867" cy="623"/>
              </a:xfrm>
            </p:grpSpPr>
            <p:grpSp>
              <p:nvGrpSpPr>
                <p:cNvPr id="585" name="Group 210"/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591" name="Freeform 211"/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/>
                    <a:ahLst/>
                    <a:cxnLst>
                      <a:cxn ang="0">
                        <a:pos x="848" y="300"/>
                      </a:cxn>
                      <a:cxn ang="0">
                        <a:pos x="704" y="76"/>
                      </a:cxn>
                      <a:cxn ang="0">
                        <a:pos x="576" y="4"/>
                      </a:cxn>
                      <a:cxn ang="0">
                        <a:pos x="376" y="52"/>
                      </a:cxn>
                      <a:cxn ang="0">
                        <a:pos x="0" y="308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592" name="Freeform 212"/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/>
                    <a:ahLst/>
                    <a:cxnLst>
                      <a:cxn ang="0">
                        <a:pos x="0" y="92"/>
                      </a:cxn>
                      <a:cxn ang="0">
                        <a:pos x="552" y="380"/>
                      </a:cxn>
                      <a:cxn ang="0">
                        <a:pos x="832" y="252"/>
                      </a:cxn>
                      <a:cxn ang="0">
                        <a:pos x="760" y="28"/>
                      </a:cxn>
                      <a:cxn ang="0">
                        <a:pos x="232" y="84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586" name="Freeform 213"/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87" name="Freeform 214"/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88" name="Freeform 215"/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64" y="120"/>
                    </a:cxn>
                    <a:cxn ang="0">
                      <a:pos x="0" y="184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89" name="Freeform 216"/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6" y="48"/>
                    </a:cxn>
                    <a:cxn ang="0">
                      <a:pos x="112" y="144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90" name="Freeform 217"/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2" y="72"/>
                    </a:cxn>
                    <a:cxn ang="0">
                      <a:pos x="120" y="160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580" name="Freeform 218"/>
            <p:cNvSpPr>
              <a:spLocks/>
            </p:cNvSpPr>
            <p:nvPr/>
          </p:nvSpPr>
          <p:spPr bwMode="auto">
            <a:xfrm rot="17225174" flipH="1">
              <a:off x="3404" y="2699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81" name="Freeform 219"/>
            <p:cNvSpPr>
              <a:spLocks/>
            </p:cNvSpPr>
            <p:nvPr/>
          </p:nvSpPr>
          <p:spPr bwMode="auto">
            <a:xfrm rot="17225174" flipH="1">
              <a:off x="3510" y="2692"/>
              <a:ext cx="29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82" name="Freeform 220"/>
            <p:cNvSpPr>
              <a:spLocks/>
            </p:cNvSpPr>
            <p:nvPr/>
          </p:nvSpPr>
          <p:spPr bwMode="auto">
            <a:xfrm rot="17225174" flipH="1">
              <a:off x="3783" y="2986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93" name="Group 206"/>
          <p:cNvGrpSpPr>
            <a:grpSpLocks/>
          </p:cNvGrpSpPr>
          <p:nvPr/>
        </p:nvGrpSpPr>
        <p:grpSpPr bwMode="auto">
          <a:xfrm rot="2346269">
            <a:off x="4343911" y="4809660"/>
            <a:ext cx="1028700" cy="774700"/>
            <a:chOff x="3168" y="2640"/>
            <a:chExt cx="698" cy="521"/>
          </a:xfrm>
        </p:grpSpPr>
        <p:grpSp>
          <p:nvGrpSpPr>
            <p:cNvPr id="594" name="Group 207"/>
            <p:cNvGrpSpPr>
              <a:grpSpLocks/>
            </p:cNvGrpSpPr>
            <p:nvPr/>
          </p:nvGrpSpPr>
          <p:grpSpPr bwMode="auto">
            <a:xfrm rot="2234714" flipV="1">
              <a:off x="3173" y="2637"/>
              <a:ext cx="416" cy="252"/>
              <a:chOff x="2509" y="1584"/>
              <a:chExt cx="416" cy="252"/>
            </a:xfrm>
          </p:grpSpPr>
          <p:sp>
            <p:nvSpPr>
              <p:cNvPr id="598" name="Freeform 208"/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48" y="48"/>
                  </a:cxn>
                  <a:cxn ang="0">
                    <a:pos x="144" y="0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599" name="Group 209"/>
              <p:cNvGrpSpPr>
                <a:grpSpLocks/>
              </p:cNvGrpSpPr>
              <p:nvPr/>
            </p:nvGrpSpPr>
            <p:grpSpPr bwMode="auto">
              <a:xfrm rot="-23852377">
                <a:off x="2509" y="1656"/>
                <a:ext cx="353" cy="180"/>
                <a:chOff x="3144" y="3204"/>
                <a:chExt cx="867" cy="623"/>
              </a:xfrm>
            </p:grpSpPr>
            <p:grpSp>
              <p:nvGrpSpPr>
                <p:cNvPr id="600" name="Group 210"/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606" name="Freeform 211"/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/>
                    <a:ahLst/>
                    <a:cxnLst>
                      <a:cxn ang="0">
                        <a:pos x="848" y="300"/>
                      </a:cxn>
                      <a:cxn ang="0">
                        <a:pos x="704" y="76"/>
                      </a:cxn>
                      <a:cxn ang="0">
                        <a:pos x="576" y="4"/>
                      </a:cxn>
                      <a:cxn ang="0">
                        <a:pos x="376" y="52"/>
                      </a:cxn>
                      <a:cxn ang="0">
                        <a:pos x="0" y="308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07" name="Freeform 212"/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/>
                    <a:ahLst/>
                    <a:cxnLst>
                      <a:cxn ang="0">
                        <a:pos x="0" y="92"/>
                      </a:cxn>
                      <a:cxn ang="0">
                        <a:pos x="552" y="380"/>
                      </a:cxn>
                      <a:cxn ang="0">
                        <a:pos x="832" y="252"/>
                      </a:cxn>
                      <a:cxn ang="0">
                        <a:pos x="760" y="28"/>
                      </a:cxn>
                      <a:cxn ang="0">
                        <a:pos x="232" y="84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601" name="Freeform 213"/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2" name="Freeform 214"/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3" name="Freeform 215"/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64" y="120"/>
                    </a:cxn>
                    <a:cxn ang="0">
                      <a:pos x="0" y="184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4" name="Freeform 216"/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6" y="48"/>
                    </a:cxn>
                    <a:cxn ang="0">
                      <a:pos x="112" y="144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05" name="Freeform 217"/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2" y="72"/>
                    </a:cxn>
                    <a:cxn ang="0">
                      <a:pos x="120" y="160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595" name="Freeform 218"/>
            <p:cNvSpPr>
              <a:spLocks/>
            </p:cNvSpPr>
            <p:nvPr/>
          </p:nvSpPr>
          <p:spPr bwMode="auto">
            <a:xfrm rot="17225174" flipH="1">
              <a:off x="3404" y="2699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96" name="Freeform 219"/>
            <p:cNvSpPr>
              <a:spLocks/>
            </p:cNvSpPr>
            <p:nvPr/>
          </p:nvSpPr>
          <p:spPr bwMode="auto">
            <a:xfrm rot="17225174" flipH="1">
              <a:off x="3510" y="2692"/>
              <a:ext cx="29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597" name="Freeform 220"/>
            <p:cNvSpPr>
              <a:spLocks/>
            </p:cNvSpPr>
            <p:nvPr/>
          </p:nvSpPr>
          <p:spPr bwMode="auto">
            <a:xfrm rot="17225174" flipH="1">
              <a:off x="3783" y="2986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08" name="Group 206"/>
          <p:cNvGrpSpPr>
            <a:grpSpLocks/>
          </p:cNvGrpSpPr>
          <p:nvPr/>
        </p:nvGrpSpPr>
        <p:grpSpPr bwMode="auto">
          <a:xfrm rot="2346269">
            <a:off x="3843844" y="4881098"/>
            <a:ext cx="1028700" cy="774700"/>
            <a:chOff x="3168" y="2640"/>
            <a:chExt cx="698" cy="521"/>
          </a:xfrm>
        </p:grpSpPr>
        <p:grpSp>
          <p:nvGrpSpPr>
            <p:cNvPr id="609" name="Group 207"/>
            <p:cNvGrpSpPr>
              <a:grpSpLocks/>
            </p:cNvGrpSpPr>
            <p:nvPr/>
          </p:nvGrpSpPr>
          <p:grpSpPr bwMode="auto">
            <a:xfrm rot="2234714" flipV="1">
              <a:off x="3173" y="2637"/>
              <a:ext cx="416" cy="252"/>
              <a:chOff x="2509" y="1584"/>
              <a:chExt cx="416" cy="252"/>
            </a:xfrm>
          </p:grpSpPr>
          <p:sp>
            <p:nvSpPr>
              <p:cNvPr id="613" name="Freeform 208"/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48" y="48"/>
                  </a:cxn>
                  <a:cxn ang="0">
                    <a:pos x="144" y="0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14" name="Group 209"/>
              <p:cNvGrpSpPr>
                <a:grpSpLocks/>
              </p:cNvGrpSpPr>
              <p:nvPr/>
            </p:nvGrpSpPr>
            <p:grpSpPr bwMode="auto">
              <a:xfrm rot="-23852377">
                <a:off x="2509" y="1656"/>
                <a:ext cx="353" cy="180"/>
                <a:chOff x="3144" y="3204"/>
                <a:chExt cx="867" cy="623"/>
              </a:xfrm>
            </p:grpSpPr>
            <p:grpSp>
              <p:nvGrpSpPr>
                <p:cNvPr id="615" name="Group 210"/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621" name="Freeform 211"/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/>
                    <a:ahLst/>
                    <a:cxnLst>
                      <a:cxn ang="0">
                        <a:pos x="848" y="300"/>
                      </a:cxn>
                      <a:cxn ang="0">
                        <a:pos x="704" y="76"/>
                      </a:cxn>
                      <a:cxn ang="0">
                        <a:pos x="576" y="4"/>
                      </a:cxn>
                      <a:cxn ang="0">
                        <a:pos x="376" y="52"/>
                      </a:cxn>
                      <a:cxn ang="0">
                        <a:pos x="0" y="308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22" name="Freeform 212"/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/>
                    <a:ahLst/>
                    <a:cxnLst>
                      <a:cxn ang="0">
                        <a:pos x="0" y="92"/>
                      </a:cxn>
                      <a:cxn ang="0">
                        <a:pos x="552" y="380"/>
                      </a:cxn>
                      <a:cxn ang="0">
                        <a:pos x="832" y="252"/>
                      </a:cxn>
                      <a:cxn ang="0">
                        <a:pos x="760" y="28"/>
                      </a:cxn>
                      <a:cxn ang="0">
                        <a:pos x="232" y="84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616" name="Freeform 213"/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7" name="Freeform 214"/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8" name="Freeform 215"/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64" y="120"/>
                    </a:cxn>
                    <a:cxn ang="0">
                      <a:pos x="0" y="184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19" name="Freeform 216"/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6" y="48"/>
                    </a:cxn>
                    <a:cxn ang="0">
                      <a:pos x="112" y="144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20" name="Freeform 217"/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2" y="72"/>
                    </a:cxn>
                    <a:cxn ang="0">
                      <a:pos x="120" y="160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610" name="Freeform 218"/>
            <p:cNvSpPr>
              <a:spLocks/>
            </p:cNvSpPr>
            <p:nvPr/>
          </p:nvSpPr>
          <p:spPr bwMode="auto">
            <a:xfrm rot="17225174" flipH="1">
              <a:off x="3404" y="2699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1" name="Freeform 219"/>
            <p:cNvSpPr>
              <a:spLocks/>
            </p:cNvSpPr>
            <p:nvPr/>
          </p:nvSpPr>
          <p:spPr bwMode="auto">
            <a:xfrm rot="17225174" flipH="1">
              <a:off x="3510" y="2692"/>
              <a:ext cx="29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12" name="Freeform 220"/>
            <p:cNvSpPr>
              <a:spLocks/>
            </p:cNvSpPr>
            <p:nvPr/>
          </p:nvSpPr>
          <p:spPr bwMode="auto">
            <a:xfrm rot="17225174" flipH="1">
              <a:off x="3783" y="2986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23" name="Group 120"/>
          <p:cNvGrpSpPr>
            <a:grpSpLocks/>
          </p:cNvGrpSpPr>
          <p:nvPr/>
        </p:nvGrpSpPr>
        <p:grpSpPr bwMode="auto">
          <a:xfrm rot="4900686">
            <a:off x="-240968" y="4995813"/>
            <a:ext cx="2163749" cy="1383210"/>
            <a:chOff x="3180" y="2644"/>
            <a:chExt cx="686" cy="517"/>
          </a:xfrm>
        </p:grpSpPr>
        <p:grpSp>
          <p:nvGrpSpPr>
            <p:cNvPr id="624" name="Group 121"/>
            <p:cNvGrpSpPr>
              <a:grpSpLocks/>
            </p:cNvGrpSpPr>
            <p:nvPr/>
          </p:nvGrpSpPr>
          <p:grpSpPr bwMode="auto">
            <a:xfrm rot="2234714" flipV="1">
              <a:off x="3180" y="2644"/>
              <a:ext cx="501" cy="279"/>
              <a:chOff x="2518" y="1584"/>
              <a:chExt cx="501" cy="279"/>
            </a:xfrm>
          </p:grpSpPr>
          <p:sp>
            <p:nvSpPr>
              <p:cNvPr id="628" name="Freeform 122"/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48" y="48"/>
                  </a:cxn>
                  <a:cxn ang="0">
                    <a:pos x="144" y="0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29" name="Group 123"/>
              <p:cNvGrpSpPr>
                <a:grpSpLocks/>
              </p:cNvGrpSpPr>
              <p:nvPr/>
            </p:nvGrpSpPr>
            <p:grpSpPr bwMode="auto">
              <a:xfrm rot="-23852377">
                <a:off x="2518" y="1602"/>
                <a:ext cx="501" cy="261"/>
                <a:chOff x="3144" y="3204"/>
                <a:chExt cx="1230" cy="904"/>
              </a:xfrm>
            </p:grpSpPr>
            <p:grpSp>
              <p:nvGrpSpPr>
                <p:cNvPr id="630" name="Group 124"/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636" name="Freeform 125"/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/>
                    <a:ahLst/>
                    <a:cxnLst>
                      <a:cxn ang="0">
                        <a:pos x="848" y="300"/>
                      </a:cxn>
                      <a:cxn ang="0">
                        <a:pos x="704" y="76"/>
                      </a:cxn>
                      <a:cxn ang="0">
                        <a:pos x="576" y="4"/>
                      </a:cxn>
                      <a:cxn ang="0">
                        <a:pos x="376" y="52"/>
                      </a:cxn>
                      <a:cxn ang="0">
                        <a:pos x="0" y="308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37" name="Freeform 126"/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/>
                    <a:ahLst/>
                    <a:cxnLst>
                      <a:cxn ang="0">
                        <a:pos x="0" y="92"/>
                      </a:cxn>
                      <a:cxn ang="0">
                        <a:pos x="552" y="380"/>
                      </a:cxn>
                      <a:cxn ang="0">
                        <a:pos x="832" y="252"/>
                      </a:cxn>
                      <a:cxn ang="0">
                        <a:pos x="760" y="28"/>
                      </a:cxn>
                      <a:cxn ang="0">
                        <a:pos x="232" y="84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631" name="Freeform 127"/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2" name="Freeform 128"/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3" name="Freeform 129"/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64" y="120"/>
                    </a:cxn>
                    <a:cxn ang="0">
                      <a:pos x="0" y="184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4" name="Freeform 130"/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6" y="48"/>
                    </a:cxn>
                    <a:cxn ang="0">
                      <a:pos x="112" y="144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35" name="Freeform 131"/>
                <p:cNvSpPr>
                  <a:spLocks/>
                </p:cNvSpPr>
                <p:nvPr/>
              </p:nvSpPr>
              <p:spPr bwMode="auto">
                <a:xfrm>
                  <a:off x="4254" y="3948"/>
                  <a:ext cx="120" cy="16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2" y="72"/>
                    </a:cxn>
                    <a:cxn ang="0">
                      <a:pos x="120" y="160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625" name="Freeform 132"/>
            <p:cNvSpPr>
              <a:spLocks/>
            </p:cNvSpPr>
            <p:nvPr/>
          </p:nvSpPr>
          <p:spPr bwMode="auto">
            <a:xfrm rot="17225174" flipH="1">
              <a:off x="3404" y="2699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26" name="Freeform 133"/>
            <p:cNvSpPr>
              <a:spLocks/>
            </p:cNvSpPr>
            <p:nvPr/>
          </p:nvSpPr>
          <p:spPr bwMode="auto">
            <a:xfrm rot="17225174" flipH="1">
              <a:off x="3510" y="2692"/>
              <a:ext cx="29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r>
                <a:rPr lang="ru-RU" sz="3200" b="1" dirty="0">
                  <a:latin typeface="Arial" pitchFamily="34" charset="0"/>
                  <a:cs typeface="Arial" pitchFamily="34" charset="0"/>
                </a:rPr>
                <a:t>9-2</a:t>
              </a:r>
            </a:p>
          </p:txBody>
        </p:sp>
        <p:sp>
          <p:nvSpPr>
            <p:cNvPr id="627" name="Freeform 134"/>
            <p:cNvSpPr>
              <a:spLocks/>
            </p:cNvSpPr>
            <p:nvPr/>
          </p:nvSpPr>
          <p:spPr bwMode="auto">
            <a:xfrm rot="17225174" flipH="1">
              <a:off x="3783" y="2986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38" name="Group 120"/>
          <p:cNvGrpSpPr>
            <a:grpSpLocks/>
          </p:cNvGrpSpPr>
          <p:nvPr/>
        </p:nvGrpSpPr>
        <p:grpSpPr bwMode="auto">
          <a:xfrm rot="4900686">
            <a:off x="-45607" y="2693247"/>
            <a:ext cx="1798164" cy="1462088"/>
            <a:chOff x="3168" y="2640"/>
            <a:chExt cx="698" cy="521"/>
          </a:xfrm>
        </p:grpSpPr>
        <p:grpSp>
          <p:nvGrpSpPr>
            <p:cNvPr id="639" name="Group 121"/>
            <p:cNvGrpSpPr>
              <a:grpSpLocks/>
            </p:cNvGrpSpPr>
            <p:nvPr/>
          </p:nvGrpSpPr>
          <p:grpSpPr bwMode="auto">
            <a:xfrm rot="2234714" flipV="1">
              <a:off x="3173" y="2637"/>
              <a:ext cx="416" cy="252"/>
              <a:chOff x="2509" y="1584"/>
              <a:chExt cx="416" cy="252"/>
            </a:xfrm>
          </p:grpSpPr>
          <p:sp>
            <p:nvSpPr>
              <p:cNvPr id="643" name="Freeform 122"/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48" y="48"/>
                  </a:cxn>
                  <a:cxn ang="0">
                    <a:pos x="144" y="0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44" name="Group 123"/>
              <p:cNvGrpSpPr>
                <a:grpSpLocks/>
              </p:cNvGrpSpPr>
              <p:nvPr/>
            </p:nvGrpSpPr>
            <p:grpSpPr bwMode="auto">
              <a:xfrm rot="-23852377">
                <a:off x="2509" y="1656"/>
                <a:ext cx="353" cy="180"/>
                <a:chOff x="3144" y="3204"/>
                <a:chExt cx="867" cy="623"/>
              </a:xfrm>
            </p:grpSpPr>
            <p:grpSp>
              <p:nvGrpSpPr>
                <p:cNvPr id="645" name="Group 124"/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651" name="Freeform 125"/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/>
                    <a:ahLst/>
                    <a:cxnLst>
                      <a:cxn ang="0">
                        <a:pos x="848" y="300"/>
                      </a:cxn>
                      <a:cxn ang="0">
                        <a:pos x="704" y="76"/>
                      </a:cxn>
                      <a:cxn ang="0">
                        <a:pos x="576" y="4"/>
                      </a:cxn>
                      <a:cxn ang="0">
                        <a:pos x="376" y="52"/>
                      </a:cxn>
                      <a:cxn ang="0">
                        <a:pos x="0" y="308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52" name="Freeform 126"/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/>
                    <a:ahLst/>
                    <a:cxnLst>
                      <a:cxn ang="0">
                        <a:pos x="0" y="92"/>
                      </a:cxn>
                      <a:cxn ang="0">
                        <a:pos x="552" y="380"/>
                      </a:cxn>
                      <a:cxn ang="0">
                        <a:pos x="832" y="252"/>
                      </a:cxn>
                      <a:cxn ang="0">
                        <a:pos x="760" y="28"/>
                      </a:cxn>
                      <a:cxn ang="0">
                        <a:pos x="232" y="84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646" name="Freeform 127"/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7" name="Freeform 128"/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8" name="Freeform 129"/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64" y="120"/>
                    </a:cxn>
                    <a:cxn ang="0">
                      <a:pos x="0" y="184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49" name="Freeform 130"/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6" y="48"/>
                    </a:cxn>
                    <a:cxn ang="0">
                      <a:pos x="112" y="144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50" name="Freeform 131"/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2" y="72"/>
                    </a:cxn>
                    <a:cxn ang="0">
                      <a:pos x="120" y="160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640" name="Freeform 132"/>
            <p:cNvSpPr>
              <a:spLocks/>
            </p:cNvSpPr>
            <p:nvPr/>
          </p:nvSpPr>
          <p:spPr bwMode="auto">
            <a:xfrm rot="17225174" flipH="1">
              <a:off x="3404" y="2699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41" name="Freeform 133"/>
            <p:cNvSpPr>
              <a:spLocks/>
            </p:cNvSpPr>
            <p:nvPr/>
          </p:nvSpPr>
          <p:spPr bwMode="auto">
            <a:xfrm rot="17225174" flipH="1">
              <a:off x="3510" y="2692"/>
              <a:ext cx="29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r>
                <a:rPr lang="ru-RU" sz="3200" b="1" dirty="0"/>
                <a:t>8-8</a:t>
              </a:r>
            </a:p>
          </p:txBody>
        </p:sp>
        <p:sp>
          <p:nvSpPr>
            <p:cNvPr id="642" name="Freeform 134"/>
            <p:cNvSpPr>
              <a:spLocks/>
            </p:cNvSpPr>
            <p:nvPr/>
          </p:nvSpPr>
          <p:spPr bwMode="auto">
            <a:xfrm rot="17225174" flipH="1">
              <a:off x="3783" y="2986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68" name="Group 120"/>
          <p:cNvGrpSpPr>
            <a:grpSpLocks/>
          </p:cNvGrpSpPr>
          <p:nvPr/>
        </p:nvGrpSpPr>
        <p:grpSpPr bwMode="auto">
          <a:xfrm rot="4900686">
            <a:off x="6157796" y="810357"/>
            <a:ext cx="1847735" cy="1470507"/>
            <a:chOff x="3173" y="2637"/>
            <a:chExt cx="693" cy="524"/>
          </a:xfrm>
        </p:grpSpPr>
        <p:grpSp>
          <p:nvGrpSpPr>
            <p:cNvPr id="669" name="Group 121"/>
            <p:cNvGrpSpPr>
              <a:grpSpLocks/>
            </p:cNvGrpSpPr>
            <p:nvPr/>
          </p:nvGrpSpPr>
          <p:grpSpPr bwMode="auto">
            <a:xfrm rot="2234714" flipV="1">
              <a:off x="3173" y="2637"/>
              <a:ext cx="416" cy="252"/>
              <a:chOff x="2509" y="1584"/>
              <a:chExt cx="416" cy="252"/>
            </a:xfrm>
          </p:grpSpPr>
          <p:sp>
            <p:nvSpPr>
              <p:cNvPr id="673" name="Freeform 122"/>
              <p:cNvSpPr>
                <a:spLocks/>
              </p:cNvSpPr>
              <p:nvPr/>
            </p:nvSpPr>
            <p:spPr bwMode="auto">
              <a:xfrm rot="-25649421">
                <a:off x="2757" y="1560"/>
                <a:ext cx="144" cy="192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48" y="48"/>
                  </a:cxn>
                  <a:cxn ang="0">
                    <a:pos x="144" y="0"/>
                  </a:cxn>
                </a:cxnLst>
                <a:rect l="0" t="0" r="r" b="b"/>
                <a:pathLst>
                  <a:path w="144" h="192">
                    <a:moveTo>
                      <a:pt x="0" y="192"/>
                    </a:moveTo>
                    <a:cubicBezTo>
                      <a:pt x="12" y="136"/>
                      <a:pt x="24" y="80"/>
                      <a:pt x="48" y="48"/>
                    </a:cubicBezTo>
                    <a:cubicBezTo>
                      <a:pt x="72" y="16"/>
                      <a:pt x="108" y="8"/>
                      <a:pt x="144" y="0"/>
                    </a:cubicBezTo>
                  </a:path>
                </a:pathLst>
              </a:custGeom>
              <a:noFill/>
              <a:ln w="28575" cap="flat" cmpd="sng">
                <a:solidFill>
                  <a:srgbClr val="000000"/>
                </a:solidFill>
                <a:prstDash val="solid"/>
                <a:round/>
                <a:headEnd type="none" w="lg" len="lg"/>
                <a:tailEnd type="none" w="lg" len="lg"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74" name="Group 123"/>
              <p:cNvGrpSpPr>
                <a:grpSpLocks/>
              </p:cNvGrpSpPr>
              <p:nvPr/>
            </p:nvGrpSpPr>
            <p:grpSpPr bwMode="auto">
              <a:xfrm rot="-23852377">
                <a:off x="2509" y="1656"/>
                <a:ext cx="353" cy="180"/>
                <a:chOff x="3144" y="3204"/>
                <a:chExt cx="867" cy="623"/>
              </a:xfrm>
            </p:grpSpPr>
            <p:grpSp>
              <p:nvGrpSpPr>
                <p:cNvPr id="675" name="Group 124"/>
                <p:cNvGrpSpPr>
                  <a:grpSpLocks/>
                </p:cNvGrpSpPr>
                <p:nvPr/>
              </p:nvGrpSpPr>
              <p:grpSpPr bwMode="auto">
                <a:xfrm>
                  <a:off x="3144" y="3204"/>
                  <a:ext cx="867" cy="623"/>
                  <a:chOff x="3144" y="3204"/>
                  <a:chExt cx="867" cy="623"/>
                </a:xfrm>
              </p:grpSpPr>
              <p:sp>
                <p:nvSpPr>
                  <p:cNvPr id="681" name="Freeform 125"/>
                  <p:cNvSpPr>
                    <a:spLocks/>
                  </p:cNvSpPr>
                  <p:nvPr/>
                </p:nvSpPr>
                <p:spPr bwMode="auto">
                  <a:xfrm>
                    <a:off x="3144" y="3204"/>
                    <a:ext cx="848" cy="308"/>
                  </a:xfrm>
                  <a:custGeom>
                    <a:avLst/>
                    <a:gdLst/>
                    <a:ahLst/>
                    <a:cxnLst>
                      <a:cxn ang="0">
                        <a:pos x="848" y="300"/>
                      </a:cxn>
                      <a:cxn ang="0">
                        <a:pos x="704" y="76"/>
                      </a:cxn>
                      <a:cxn ang="0">
                        <a:pos x="576" y="4"/>
                      </a:cxn>
                      <a:cxn ang="0">
                        <a:pos x="376" y="52"/>
                      </a:cxn>
                      <a:cxn ang="0">
                        <a:pos x="0" y="308"/>
                      </a:cxn>
                    </a:cxnLst>
                    <a:rect l="0" t="0" r="r" b="b"/>
                    <a:pathLst>
                      <a:path w="848" h="308">
                        <a:moveTo>
                          <a:pt x="848" y="300"/>
                        </a:moveTo>
                        <a:cubicBezTo>
                          <a:pt x="824" y="263"/>
                          <a:pt x="749" y="125"/>
                          <a:pt x="704" y="76"/>
                        </a:cubicBezTo>
                        <a:cubicBezTo>
                          <a:pt x="659" y="27"/>
                          <a:pt x="631" y="8"/>
                          <a:pt x="576" y="4"/>
                        </a:cubicBezTo>
                        <a:cubicBezTo>
                          <a:pt x="521" y="0"/>
                          <a:pt x="472" y="1"/>
                          <a:pt x="376" y="52"/>
                        </a:cubicBezTo>
                        <a:cubicBezTo>
                          <a:pt x="280" y="103"/>
                          <a:pt x="78" y="255"/>
                          <a:pt x="0" y="308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99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  <p:sp>
                <p:nvSpPr>
                  <p:cNvPr id="682" name="Freeform 126"/>
                  <p:cNvSpPr>
                    <a:spLocks/>
                  </p:cNvSpPr>
                  <p:nvPr/>
                </p:nvSpPr>
                <p:spPr bwMode="auto">
                  <a:xfrm>
                    <a:off x="3144" y="3420"/>
                    <a:ext cx="867" cy="407"/>
                  </a:xfrm>
                  <a:custGeom>
                    <a:avLst/>
                    <a:gdLst/>
                    <a:ahLst/>
                    <a:cxnLst>
                      <a:cxn ang="0">
                        <a:pos x="0" y="92"/>
                      </a:cxn>
                      <a:cxn ang="0">
                        <a:pos x="552" y="380"/>
                      </a:cxn>
                      <a:cxn ang="0">
                        <a:pos x="832" y="252"/>
                      </a:cxn>
                      <a:cxn ang="0">
                        <a:pos x="760" y="28"/>
                      </a:cxn>
                      <a:cxn ang="0">
                        <a:pos x="232" y="84"/>
                      </a:cxn>
                    </a:cxnLst>
                    <a:rect l="0" t="0" r="r" b="b"/>
                    <a:pathLst>
                      <a:path w="867" h="407">
                        <a:moveTo>
                          <a:pt x="0" y="92"/>
                        </a:moveTo>
                        <a:cubicBezTo>
                          <a:pt x="206" y="222"/>
                          <a:pt x="413" y="353"/>
                          <a:pt x="552" y="380"/>
                        </a:cubicBezTo>
                        <a:cubicBezTo>
                          <a:pt x="691" y="407"/>
                          <a:pt x="797" y="311"/>
                          <a:pt x="832" y="252"/>
                        </a:cubicBezTo>
                        <a:cubicBezTo>
                          <a:pt x="867" y="193"/>
                          <a:pt x="860" y="56"/>
                          <a:pt x="760" y="28"/>
                        </a:cubicBezTo>
                        <a:cubicBezTo>
                          <a:pt x="660" y="0"/>
                          <a:pt x="446" y="42"/>
                          <a:pt x="232" y="84"/>
                        </a:cubicBezTo>
                      </a:path>
                    </a:pathLst>
                  </a:custGeom>
                  <a:gradFill rotWithShape="1">
                    <a:gsLst>
                      <a:gs pos="0">
                        <a:srgbClr val="66FF66"/>
                      </a:gs>
                      <a:gs pos="100000">
                        <a:srgbClr val="008000"/>
                      </a:gs>
                    </a:gsLst>
                    <a:path path="rect">
                      <a:fillToRect l="50000" t="50000" r="50000" b="50000"/>
                    </a:path>
                  </a:gradFill>
                  <a:ln w="9525" cap="flat" cmpd="sng">
                    <a:solidFill>
                      <a:srgbClr val="0099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endParaRPr lang="ru-RU"/>
                  </a:p>
                </p:txBody>
              </p:sp>
            </p:grpSp>
            <p:sp>
              <p:nvSpPr>
                <p:cNvPr id="676" name="Freeform 127"/>
                <p:cNvSpPr>
                  <a:spLocks/>
                </p:cNvSpPr>
                <p:nvPr/>
              </p:nvSpPr>
              <p:spPr bwMode="auto">
                <a:xfrm>
                  <a:off x="380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77" name="Freeform 128"/>
                <p:cNvSpPr>
                  <a:spLocks/>
                </p:cNvSpPr>
                <p:nvPr/>
              </p:nvSpPr>
              <p:spPr bwMode="auto">
                <a:xfrm>
                  <a:off x="3688" y="3440"/>
                  <a:ext cx="87" cy="288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80" y="160"/>
                    </a:cxn>
                    <a:cxn ang="0">
                      <a:pos x="0" y="288"/>
                    </a:cxn>
                  </a:cxnLst>
                  <a:rect l="0" t="0" r="r" b="b"/>
                  <a:pathLst>
                    <a:path w="87" h="288">
                      <a:moveTo>
                        <a:pt x="40" y="0"/>
                      </a:moveTo>
                      <a:cubicBezTo>
                        <a:pt x="63" y="56"/>
                        <a:pt x="87" y="112"/>
                        <a:pt x="80" y="160"/>
                      </a:cubicBezTo>
                      <a:cubicBezTo>
                        <a:pt x="73" y="208"/>
                        <a:pt x="36" y="248"/>
                        <a:pt x="0" y="288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78" name="Freeform 129"/>
                <p:cNvSpPr>
                  <a:spLocks/>
                </p:cNvSpPr>
                <p:nvPr/>
              </p:nvSpPr>
              <p:spPr bwMode="auto">
                <a:xfrm>
                  <a:off x="3568" y="3480"/>
                  <a:ext cx="72" cy="184"/>
                </a:xfrm>
                <a:custGeom>
                  <a:avLst/>
                  <a:gdLst/>
                  <a:ahLst/>
                  <a:cxnLst>
                    <a:cxn ang="0">
                      <a:pos x="48" y="0"/>
                    </a:cxn>
                    <a:cxn ang="0">
                      <a:pos x="64" y="120"/>
                    </a:cxn>
                    <a:cxn ang="0">
                      <a:pos x="0" y="184"/>
                    </a:cxn>
                  </a:cxnLst>
                  <a:rect l="0" t="0" r="r" b="b"/>
                  <a:pathLst>
                    <a:path w="72" h="184">
                      <a:moveTo>
                        <a:pt x="48" y="0"/>
                      </a:moveTo>
                      <a:cubicBezTo>
                        <a:pt x="51" y="17"/>
                        <a:pt x="72" y="89"/>
                        <a:pt x="64" y="120"/>
                      </a:cubicBezTo>
                      <a:cubicBezTo>
                        <a:pt x="56" y="151"/>
                        <a:pt x="13" y="171"/>
                        <a:pt x="0" y="18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79" name="Freeform 130"/>
                <p:cNvSpPr>
                  <a:spLocks/>
                </p:cNvSpPr>
                <p:nvPr/>
              </p:nvSpPr>
              <p:spPr bwMode="auto">
                <a:xfrm>
                  <a:off x="3656" y="3280"/>
                  <a:ext cx="112" cy="144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6" y="48"/>
                    </a:cxn>
                    <a:cxn ang="0">
                      <a:pos x="112" y="144"/>
                    </a:cxn>
                  </a:cxnLst>
                  <a:rect l="0" t="0" r="r" b="b"/>
                  <a:pathLst>
                    <a:path w="112" h="144">
                      <a:moveTo>
                        <a:pt x="0" y="0"/>
                      </a:moveTo>
                      <a:cubicBezTo>
                        <a:pt x="9" y="8"/>
                        <a:pt x="37" y="24"/>
                        <a:pt x="56" y="48"/>
                      </a:cubicBezTo>
                      <a:cubicBezTo>
                        <a:pt x="75" y="72"/>
                        <a:pt x="100" y="124"/>
                        <a:pt x="112" y="144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680" name="Freeform 131"/>
                <p:cNvSpPr>
                  <a:spLocks/>
                </p:cNvSpPr>
                <p:nvPr/>
              </p:nvSpPr>
              <p:spPr bwMode="auto">
                <a:xfrm>
                  <a:off x="3752" y="3264"/>
                  <a:ext cx="120" cy="16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72" y="72"/>
                    </a:cxn>
                    <a:cxn ang="0">
                      <a:pos x="120" y="160"/>
                    </a:cxn>
                  </a:cxnLst>
                  <a:rect l="0" t="0" r="r" b="b"/>
                  <a:pathLst>
                    <a:path w="120" h="160">
                      <a:moveTo>
                        <a:pt x="0" y="0"/>
                      </a:moveTo>
                      <a:cubicBezTo>
                        <a:pt x="12" y="12"/>
                        <a:pt x="52" y="45"/>
                        <a:pt x="72" y="72"/>
                      </a:cubicBezTo>
                      <a:cubicBezTo>
                        <a:pt x="92" y="99"/>
                        <a:pt x="110" y="142"/>
                        <a:pt x="120" y="160"/>
                      </a:cubicBezTo>
                    </a:path>
                  </a:pathLst>
                </a:custGeom>
                <a:noFill/>
                <a:ln w="12700" cap="flat" cmpd="sng">
                  <a:solidFill>
                    <a:srgbClr val="008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670" name="Freeform 132"/>
            <p:cNvSpPr>
              <a:spLocks/>
            </p:cNvSpPr>
            <p:nvPr/>
          </p:nvSpPr>
          <p:spPr bwMode="auto">
            <a:xfrm rot="17225174" flipH="1">
              <a:off x="3404" y="2699"/>
              <a:ext cx="508" cy="416"/>
            </a:xfrm>
            <a:custGeom>
              <a:avLst/>
              <a:gdLst/>
              <a:ahLst/>
              <a:cxnLst>
                <a:cxn ang="0">
                  <a:pos x="17" y="112"/>
                </a:cxn>
                <a:cxn ang="0">
                  <a:pos x="35" y="265"/>
                </a:cxn>
                <a:cxn ang="0">
                  <a:pos x="227" y="400"/>
                </a:cxn>
                <a:cxn ang="0">
                  <a:pos x="293" y="361"/>
                </a:cxn>
                <a:cxn ang="0">
                  <a:pos x="404" y="358"/>
                </a:cxn>
                <a:cxn ang="0">
                  <a:pos x="508" y="140"/>
                </a:cxn>
                <a:cxn ang="0">
                  <a:pos x="407" y="22"/>
                </a:cxn>
                <a:cxn ang="0">
                  <a:pos x="281" y="10"/>
                </a:cxn>
                <a:cxn ang="0">
                  <a:pos x="206" y="43"/>
                </a:cxn>
                <a:cxn ang="0">
                  <a:pos x="110" y="19"/>
                </a:cxn>
                <a:cxn ang="0">
                  <a:pos x="17" y="112"/>
                </a:cxn>
              </a:cxnLst>
              <a:rect l="0" t="0" r="r" b="b"/>
              <a:pathLst>
                <a:path w="508" h="416">
                  <a:moveTo>
                    <a:pt x="17" y="112"/>
                  </a:moveTo>
                  <a:cubicBezTo>
                    <a:pt x="5" y="153"/>
                    <a:pt x="0" y="217"/>
                    <a:pt x="35" y="265"/>
                  </a:cubicBezTo>
                  <a:cubicBezTo>
                    <a:pt x="70" y="313"/>
                    <a:pt x="184" y="384"/>
                    <a:pt x="227" y="400"/>
                  </a:cubicBezTo>
                  <a:cubicBezTo>
                    <a:pt x="270" y="416"/>
                    <a:pt x="264" y="368"/>
                    <a:pt x="293" y="361"/>
                  </a:cubicBezTo>
                  <a:cubicBezTo>
                    <a:pt x="322" y="354"/>
                    <a:pt x="368" y="395"/>
                    <a:pt x="404" y="358"/>
                  </a:cubicBezTo>
                  <a:cubicBezTo>
                    <a:pt x="440" y="321"/>
                    <a:pt x="508" y="196"/>
                    <a:pt x="508" y="140"/>
                  </a:cubicBezTo>
                  <a:cubicBezTo>
                    <a:pt x="508" y="84"/>
                    <a:pt x="445" y="44"/>
                    <a:pt x="407" y="22"/>
                  </a:cubicBezTo>
                  <a:cubicBezTo>
                    <a:pt x="369" y="0"/>
                    <a:pt x="314" y="7"/>
                    <a:pt x="281" y="10"/>
                  </a:cubicBezTo>
                  <a:cubicBezTo>
                    <a:pt x="248" y="13"/>
                    <a:pt x="234" y="42"/>
                    <a:pt x="206" y="43"/>
                  </a:cubicBezTo>
                  <a:cubicBezTo>
                    <a:pt x="178" y="44"/>
                    <a:pt x="142" y="7"/>
                    <a:pt x="110" y="19"/>
                  </a:cubicBezTo>
                  <a:cubicBezTo>
                    <a:pt x="78" y="31"/>
                    <a:pt x="31" y="70"/>
                    <a:pt x="17" y="112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CC00"/>
                </a:gs>
              </a:gsLst>
              <a:path path="rect">
                <a:fillToRect l="50000" t="50000" r="50000" b="50000"/>
              </a:path>
            </a:gradFill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671" name="Freeform 133"/>
            <p:cNvSpPr>
              <a:spLocks/>
            </p:cNvSpPr>
            <p:nvPr/>
          </p:nvSpPr>
          <p:spPr bwMode="auto">
            <a:xfrm rot="17225174" flipH="1">
              <a:off x="3451" y="2783"/>
              <a:ext cx="296" cy="258"/>
            </a:xfrm>
            <a:custGeom>
              <a:avLst/>
              <a:gdLst/>
              <a:ahLst/>
              <a:cxnLst>
                <a:cxn ang="0">
                  <a:pos x="188" y="41"/>
                </a:cxn>
                <a:cxn ang="0">
                  <a:pos x="44" y="9"/>
                </a:cxn>
                <a:cxn ang="0">
                  <a:pos x="4" y="97"/>
                </a:cxn>
                <a:cxn ang="0">
                  <a:pos x="68" y="193"/>
                </a:cxn>
                <a:cxn ang="0">
                  <a:pos x="252" y="209"/>
                </a:cxn>
                <a:cxn ang="0">
                  <a:pos x="284" y="137"/>
                </a:cxn>
                <a:cxn ang="0">
                  <a:pos x="188" y="41"/>
                </a:cxn>
              </a:cxnLst>
              <a:rect l="0" t="0" r="r" b="b"/>
              <a:pathLst>
                <a:path w="288" h="218">
                  <a:moveTo>
                    <a:pt x="188" y="41"/>
                  </a:moveTo>
                  <a:cubicBezTo>
                    <a:pt x="148" y="20"/>
                    <a:pt x="75" y="0"/>
                    <a:pt x="44" y="9"/>
                  </a:cubicBezTo>
                  <a:cubicBezTo>
                    <a:pt x="13" y="18"/>
                    <a:pt x="0" y="66"/>
                    <a:pt x="4" y="97"/>
                  </a:cubicBezTo>
                  <a:cubicBezTo>
                    <a:pt x="8" y="128"/>
                    <a:pt x="27" y="174"/>
                    <a:pt x="68" y="193"/>
                  </a:cubicBezTo>
                  <a:cubicBezTo>
                    <a:pt x="109" y="212"/>
                    <a:pt x="216" y="218"/>
                    <a:pt x="252" y="209"/>
                  </a:cubicBezTo>
                  <a:cubicBezTo>
                    <a:pt x="288" y="200"/>
                    <a:pt x="288" y="162"/>
                    <a:pt x="284" y="137"/>
                  </a:cubicBezTo>
                  <a:cubicBezTo>
                    <a:pt x="280" y="112"/>
                    <a:pt x="228" y="62"/>
                    <a:pt x="188" y="41"/>
                  </a:cubicBez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3300"/>
                </a:gs>
              </a:gsLst>
              <a:path path="rect">
                <a:fillToRect l="50000" t="50000" r="50000" b="50000"/>
              </a:path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r>
                <a:rPr lang="ru-RU" sz="2800" b="1" dirty="0">
                  <a:latin typeface="Arial" pitchFamily="34" charset="0"/>
                  <a:cs typeface="Arial" pitchFamily="34" charset="0"/>
                </a:rPr>
                <a:t>8+0</a:t>
              </a:r>
            </a:p>
          </p:txBody>
        </p:sp>
        <p:sp>
          <p:nvSpPr>
            <p:cNvPr id="672" name="Freeform 134"/>
            <p:cNvSpPr>
              <a:spLocks/>
            </p:cNvSpPr>
            <p:nvPr/>
          </p:nvSpPr>
          <p:spPr bwMode="auto">
            <a:xfrm rot="17225174" flipH="1">
              <a:off x="3783" y="2986"/>
              <a:ext cx="36" cy="18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21" y="18"/>
                </a:cxn>
                <a:cxn ang="0">
                  <a:pos x="36" y="0"/>
                </a:cxn>
                <a:cxn ang="0">
                  <a:pos x="0" y="9"/>
                </a:cxn>
              </a:cxnLst>
              <a:rect l="0" t="0" r="r" b="b"/>
              <a:pathLst>
                <a:path w="36" h="18">
                  <a:moveTo>
                    <a:pt x="0" y="9"/>
                  </a:moveTo>
                  <a:lnTo>
                    <a:pt x="21" y="18"/>
                  </a:lnTo>
                  <a:lnTo>
                    <a:pt x="36" y="0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000000"/>
            </a:solidFill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14" name="TextBox 713"/>
          <p:cNvSpPr txBox="1"/>
          <p:nvPr/>
        </p:nvSpPr>
        <p:spPr>
          <a:xfrm>
            <a:off x="1714480" y="428604"/>
            <a:ext cx="52675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СОБЕРИ ЯБЛОКИ  В КОРЗИНУ С ОТВЕТОМ 8</a:t>
            </a:r>
          </a:p>
        </p:txBody>
      </p:sp>
      <p:pic>
        <p:nvPicPr>
          <p:cNvPr id="715" name="Picture 15" descr="nusha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857356" cy="3071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0.09083 L 0.0743 -0.15692 C 0.0901 -0.21331 0.11319 -0.24312 0.13767 -0.24312 C 0.1658 -0.24312 0.18802 -0.21331 0.20347 -0.15692 L 0.27882 0.09083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6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900" y="-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3.8826E-7 L 0.25 0.3327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279  E" pathEditMode="relative" ptsTypes="">
                                      <p:cBhvr>
                                        <p:cTn id="14" dur="2000" fill="hold"/>
                                        <p:tgtEl>
                                          <p:spTgt spid="6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323 0.04668 L -0.09132 0.0899 C -0.12049 0.09776 -0.14896 0.12364 -0.1724 0.16039 C -0.19722 0.20291 -0.21042 0.2452 -0.21024 0.28495 L -0.21302 0.4673 " pathEditMode="relative" rAng="-3054597" ptsTypes="FffFF">
                                      <p:cBhvr>
                                        <p:cTn id="18" dur="2000" fill="hold"/>
                                        <p:tgtEl>
                                          <p:spTgt spid="6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00" y="16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1736" y="3214686"/>
            <a:ext cx="6421951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/>
              <a:t> </a:t>
            </a:r>
            <a:r>
              <a:rPr lang="ru-RU" sz="6600" b="1" dirty="0">
                <a:latin typeface="Arial" pitchFamily="34" charset="0"/>
                <a:cs typeface="Arial" pitchFamily="34" charset="0"/>
              </a:rPr>
              <a:t>9  4  6  1  7  3  0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AutoShape 12"/>
          <p:cNvSpPr>
            <a:spLocks noChangeArrowheads="1"/>
          </p:cNvSpPr>
          <p:nvPr/>
        </p:nvSpPr>
        <p:spPr bwMode="auto">
          <a:xfrm>
            <a:off x="2928926" y="1000108"/>
            <a:ext cx="4321175" cy="1571636"/>
          </a:xfrm>
          <a:prstGeom prst="wedgeRoundRectCallout">
            <a:avLst>
              <a:gd name="adj1" fmla="val -57590"/>
              <a:gd name="adj2" fmla="val 72890"/>
              <a:gd name="adj3" fmla="val 16667"/>
            </a:avLst>
          </a:prstGeom>
          <a:gradFill rotWithShape="1">
            <a:gsLst>
              <a:gs pos="0">
                <a:srgbClr val="969696"/>
              </a:gs>
              <a:gs pos="50000">
                <a:schemeClr val="bg1"/>
              </a:gs>
              <a:gs pos="100000">
                <a:srgbClr val="96969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 dirty="0">
                <a:solidFill>
                  <a:schemeClr val="accent2"/>
                </a:solidFill>
                <a:latin typeface="Script MT Bold" pitchFamily="66" charset="0"/>
              </a:rPr>
              <a:t>РАСПОЛОЖИ ЧИСЛА В ПОРЯДКЕ </a:t>
            </a:r>
          </a:p>
          <a:p>
            <a:pPr algn="ctr"/>
            <a:r>
              <a:rPr lang="ru-RU" sz="2800" b="1" i="1" dirty="0">
                <a:solidFill>
                  <a:schemeClr val="accent2"/>
                </a:solidFill>
                <a:latin typeface="Script MT Bold" pitchFamily="66" charset="0"/>
              </a:rPr>
              <a:t>ВОЗРАСТАНИЯ</a:t>
            </a:r>
          </a:p>
        </p:txBody>
      </p:sp>
      <p:pic>
        <p:nvPicPr>
          <p:cNvPr id="4" name="Picture 4" descr="krosh_ne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142984"/>
            <a:ext cx="2805114" cy="2928958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5214942" y="3571876"/>
            <a:ext cx="57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</a:t>
            </a:r>
            <a:endParaRPr lang="ru-RU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rosh_ne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928670"/>
            <a:ext cx="2714644" cy="2928958"/>
          </a:xfrm>
          <a:prstGeom prst="rect">
            <a:avLst/>
          </a:prstGeom>
          <a:noFill/>
        </p:spPr>
      </p:pic>
      <p:sp>
        <p:nvSpPr>
          <p:cNvPr id="3" name="AutoShape 12"/>
          <p:cNvSpPr>
            <a:spLocks noChangeArrowheads="1"/>
          </p:cNvSpPr>
          <p:nvPr/>
        </p:nvSpPr>
        <p:spPr bwMode="auto">
          <a:xfrm>
            <a:off x="3714744" y="857232"/>
            <a:ext cx="4321175" cy="2071702"/>
          </a:xfrm>
          <a:prstGeom prst="wedgeRoundRectCallout">
            <a:avLst>
              <a:gd name="adj1" fmla="val -72101"/>
              <a:gd name="adj2" fmla="val 73922"/>
              <a:gd name="adj3" fmla="val 16667"/>
            </a:avLst>
          </a:prstGeom>
          <a:gradFill rotWithShape="1">
            <a:gsLst>
              <a:gs pos="0">
                <a:srgbClr val="969696"/>
              </a:gs>
              <a:gs pos="50000">
                <a:schemeClr val="bg1"/>
              </a:gs>
              <a:gs pos="100000">
                <a:srgbClr val="969696"/>
              </a:gs>
            </a:gsLst>
            <a:lin ang="27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 dirty="0">
                <a:solidFill>
                  <a:schemeClr val="accent1">
                    <a:lumMod val="75000"/>
                  </a:schemeClr>
                </a:solidFill>
                <a:latin typeface="Script MT Bold" pitchFamily="66" charset="0"/>
              </a:rPr>
              <a:t>КАКИЕ ЧИСЛА НУЖНО ВСТАВИТЬ, ЧТОБЫ ПОЛУЧИЛСЯ ЧИСЛОВОЙ РЯД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43174" y="4249830"/>
            <a:ext cx="590236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b="1" dirty="0">
                <a:latin typeface="+mj-lt"/>
              </a:rPr>
              <a:t>О  1  3  4  6  7   9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430</TotalTime>
  <Words>166</Words>
  <Application>Microsoft Office PowerPoint</Application>
  <PresentationFormat>Экран (4:3)</PresentationFormat>
  <Paragraphs>50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Constantia</vt:lpstr>
      <vt:lpstr>Script MT Bold</vt:lpstr>
      <vt:lpstr>Wingdings 2</vt:lpstr>
      <vt:lpstr>Поток</vt:lpstr>
      <vt:lpstr>Устный счет 1класс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Устный счет 1класс</dc:title>
  <dc:creator>Дюбкина</dc:creator>
  <cp:lastModifiedBy>Наталья Шахова</cp:lastModifiedBy>
  <cp:revision>48</cp:revision>
  <dcterms:created xsi:type="dcterms:W3CDTF">2010-01-14T17:13:52Z</dcterms:created>
  <dcterms:modified xsi:type="dcterms:W3CDTF">2025-09-21T14:02:51Z</dcterms:modified>
</cp:coreProperties>
</file>