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60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/>
  <p:notesSz cx="6857895" cy="9143861"/>
  <p:kinsoku lang="zh-CN" invalStChars="!%),.:;?]}¨·ˇˉ་―‖’”…‰∶、。〃々〉》」』】〕〗！＂＇％），．：；？］｀｜｝～￠" invalEndChars="([{·‘“〈《「『【〔〖（．［｛￡￥"/>
  <p:defaultTextStyle>
    <a:defPPr>
      <a:defRPr lang="zh-CN"/>
    </a:defPPr>
    <a:lvl1pPr marL="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1pPr>
    <a:lvl2pPr marL="4572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2pPr>
    <a:lvl3pPr marL="9144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3pPr>
    <a:lvl4pPr marL="13716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4pPr>
    <a:lvl5pPr marL="18288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5pPr>
    <a:lvl6pPr marL="22860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6pPr>
    <a:lvl7pPr marL="27432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7pPr>
    <a:lvl8pPr marL="32004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8pPr>
    <a:lvl9pPr marL="32004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 showNarration="1"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 autoAdjust="0"/>
    <p:restoredTop sz="94660" autoAdjust="0"/>
  </p:normalViewPr>
  <p:slideViewPr>
    <p:cSldViewPr>
      <p:cViewPr varScale="1">
        <p:scale>
          <a:sx n="112" d="100"/>
          <a:sy n="112" d="100"/>
        </p:scale>
        <p:origin x="0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/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0" y="0"/>
      </p:cViewPr>
      <p:guideLst/>
    </p:cSldViewPr>
  </p:notesViewPr>
  <p:gridSpacing cx="72009" cy="72009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showMasterSp="0" type="title" preserve="1">
  <p:cSld name="标题幻灯片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овое поле"/>
          <p:cNvSpPr>
            <a:spLocks noGrp="1"/>
          </p:cNvSpPr>
          <p:nvPr>
            <p:ph type="ctrTitle"/>
          </p:nvPr>
        </p:nvSpPr>
        <p:spPr>
          <a:xfrm rot="0">
            <a:off x="685800" y="2130425"/>
            <a:ext cx="7772400" cy="1470024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Образец заголовка</a:t>
            </a:r>
            <a:endParaRPr lang="zh-CN" altLang="en-US" sz="4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8" name="Текстовое поле"/>
          <p:cNvSpPr>
            <a:spLocks noGrp="1"/>
          </p:cNvSpPr>
          <p:nvPr>
            <p:ph type="subTitle" idx="1"/>
          </p:nvPr>
        </p:nvSpPr>
        <p:spPr>
          <a:xfrm rot="0">
            <a:off x="1371600" y="3886200"/>
            <a:ext cx="6400800" cy="175260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3200" b="0" i="0" u="none" strike="noStrike" kern="1200" cap="none" spc="0" baseline="0">
                <a:solidFill>
                  <a:srgbClr val="898989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Образец подзаголовка</a:t>
            </a:r>
            <a:endParaRPr lang="zh-CN" altLang="en-US" sz="3200" b="0" i="0" u="none" strike="noStrike" kern="1200" cap="none" spc="0" baseline="0">
              <a:solidFill>
                <a:srgbClr val="898989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9" name="Текстовое поле"/>
          <p:cNvSpPr>
            <a:spLocks noGrp="1"/>
          </p:cNvSpPr>
          <p:nvPr>
            <p:ph type="dt" idx="10"/>
          </p:nvPr>
        </p:nvSpPr>
        <p:spPr>
          <a:xfrm rot="0">
            <a:off x="457200" y="6356349"/>
            <a:ext cx="21336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200" b="0" i="0" u="none" strike="noStrike" kern="1200" cap="none" spc="0" baseline="0">
                <a:solidFill>
                  <a:srgbClr val="898989"/>
                </a:solidFill>
                <a:latin typeface="Calibri" pitchFamily="0" charset="0"/>
                <a:ea typeface="宋体" pitchFamily="0" charset="0"/>
                <a:cs typeface="Droid Sans" pitchFamily="0" charset="0"/>
              </a:rPr>
              <a:t>Date/Time</a:t>
            </a:r>
            <a:endParaRPr lang="zh-CN" altLang="en-US" sz="1200" b="0" i="0" u="none" strike="noStrike" kern="1200" cap="none" spc="0" baseline="0">
              <a:solidFill>
                <a:srgbClr val="898989"/>
              </a:solidFill>
              <a:latin typeface="Calibri" pitchFamily="0" charset="0"/>
              <a:ea typeface="宋体" pitchFamily="0" charset="0"/>
              <a:cs typeface="Droid Sans" pitchFamily="0" charset="0"/>
            </a:endParaRPr>
          </a:p>
        </p:txBody>
      </p:sp>
      <p:sp>
        <p:nvSpPr>
          <p:cNvPr id="10" name="Текстовое поле"/>
          <p:cNvSpPr>
            <a:spLocks noGrp="1"/>
          </p:cNvSpPr>
          <p:nvPr>
            <p:ph type="ftr"/>
          </p:nvPr>
        </p:nvSpPr>
        <p:spPr>
          <a:xfrm rot="0">
            <a:off x="3124200" y="6356349"/>
            <a:ext cx="28956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200" b="0" i="0" u="none" strike="noStrike" kern="1200" cap="none" spc="0" baseline="0">
              <a:solidFill>
                <a:srgbClr val="898989"/>
              </a:solidFill>
              <a:latin typeface="Calibri" pitchFamily="0" charset="0"/>
              <a:ea typeface="宋体" pitchFamily="0" charset="0"/>
              <a:cs typeface="Droid Sans" pitchFamily="0" charset="0"/>
            </a:endParaRPr>
          </a:p>
        </p:txBody>
      </p:sp>
      <p:sp>
        <p:nvSpPr>
          <p:cNvPr id="11" name="Текстовое поле"/>
          <p:cNvSpPr>
            <a:spLocks noGrp="1"/>
          </p:cNvSpPr>
          <p:nvPr>
            <p:ph type="sldNum"/>
          </p:nvPr>
        </p:nvSpPr>
        <p:spPr>
          <a:xfrm rot="0">
            <a:off x="6553200" y="6356349"/>
            <a:ext cx="21336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CAD2D6BD-DE1B-4B5F-8B41-2702339687B9}" type="slidenum">
              <a:rPr lang="en-US" altLang="zh-CN" sz="1200" b="0" i="0" u="none" strike="noStrike" kern="1200" cap="none" spc="0" baseline="0">
                <a:solidFill>
                  <a:srgbClr val="898989"/>
                </a:solidFill>
                <a:latin typeface="Calibri" pitchFamily="0" charset="0"/>
                <a:ea typeface="宋体" pitchFamily="0" charset="0"/>
                <a:cs typeface="Droid Sans" pitchFamily="0" charset="0"/>
              </a:rPr>
              <a:t>&lt;#&gt;</a:t>
            </a:fld>
            <a:endParaRPr lang="zh-CN" altLang="en-US" sz="1200" b="0" i="0" u="none" strike="noStrike" kern="1200" cap="none" spc="0" baseline="0">
              <a:solidFill>
                <a:srgbClr val="898989"/>
              </a:solidFill>
              <a:latin typeface="Calibri" pitchFamily="0" charset="0"/>
              <a:ea typeface="宋体" pitchFamily="0" charset="0"/>
              <a:cs typeface="Droid Sans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814644"/>
      </p:ext>
    </p:extLst>
  </p:cSld>
  <p:clrMapOvr>
    <a:masterClrMapping/>
  </p:clrMapOvr>
</p:sldLayout>
</file>

<file path=ppt/slideLayouts/slideLayout10.xml><?xml version="1.0" encoding="utf-8"?>
<p:sldLayout xmlns:p="http://schemas.openxmlformats.org/presentationml/2006/main" xmlns:a="http://schemas.openxmlformats.org/drawingml/2006/main" xmlns:r="http://schemas.openxmlformats.org/officeDocument/2006/relationships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Текстовое поле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Текстовое поле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Текстовое поле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Текстовое поле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9715475"/>
      </p:ext>
    </p:extLst>
  </p:cSld>
  <p:clrMapOvr>
    <a:masterClrMapping/>
  </p:clrMapOvr>
</p:sldLayout>
</file>

<file path=ppt/slideLayouts/slideLayout11.xml><?xml version="1.0" encoding="utf-8"?>
<p:sldLayout xmlns:p="http://schemas.openxmlformats.org/presentationml/2006/main" xmlns:a="http://schemas.openxmlformats.org/drawingml/2006/main" xmlns:r="http://schemas.openxmlformats.org/officeDocument/2006/relationships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Текстовое поле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Текстовое поле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Текстовое поле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Текстовое поле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111948"/>
      </p:ext>
    </p:extLst>
  </p:cSld>
  <p:clrMapOvr>
    <a:masterClrMapping/>
  </p:clrMapOvr>
</p:sldLayout>
</file>

<file path=ppt/slideLayouts/slideLayout12.xml><?xml version="1.0" encoding="utf-8"?>
<p:sldLayout xmlns:p="http://schemas.openxmlformats.org/presentationml/2006/main" xmlns:a="http://schemas.openxmlformats.org/drawingml/2006/main" xmlns:r="http://schemas.openxmlformats.org/officeDocument/2006/relationships" showMasterSp="0" preserve="1">
  <p:cSld name="自定义版式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Текстовое поле"/>
          <p:cNvSpPr>
            <a:spLocks noGrp="1"/>
          </p:cNvSpPr>
          <p:nvPr>
            <p:ph type="title"/>
          </p:nvPr>
        </p:nvSpPr>
        <p:spPr>
          <a:xfrm rot="0">
            <a:off x="457200" y="274638"/>
            <a:ext cx="8229600" cy="114300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r>
              <a:rPr lang="en-US" altLang="zh-CN"/>
              <a:t>Образец заголовка</a:t>
            </a:r>
            <a:endParaRPr lang="zh-CN" altLang="en-US"/>
          </a:p>
        </p:txBody>
      </p:sp>
      <p:sp>
        <p:nvSpPr>
          <p:cNvPr id="43" name="Текстовое поле"/>
          <p:cNvSpPr>
            <a:spLocks noGrp="1"/>
          </p:cNvSpPr>
          <p:nvPr>
            <p:ph type="body" idx="1"/>
          </p:nvPr>
        </p:nvSpPr>
        <p:spPr>
          <a:xfrm rot="0">
            <a:off x="457200" y="1600200"/>
            <a:ext cx="8229600" cy="4525963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r>
              <a:rPr lang="en-US" altLang="zh-CN"/>
              <a:t>Образец текста</a:t>
            </a:r>
            <a:endParaRPr lang="en-US" altLang="zh-CN"/>
          </a:p>
          <a:p>
            <a:pPr lvl="1"/>
            <a:r>
              <a:rPr lang="en-US" altLang="zh-CN"/>
              <a:t>Второй уровень</a:t>
            </a:r>
            <a:endParaRPr lang="en-US" altLang="zh-CN"/>
          </a:p>
          <a:p>
            <a:pPr lvl="2"/>
            <a:r>
              <a:rPr lang="en-US" altLang="zh-CN"/>
              <a:t>Третий уровень</a:t>
            </a:r>
            <a:endParaRPr lang="en-US" altLang="zh-CN"/>
          </a:p>
          <a:p>
            <a:pPr lvl="3"/>
            <a:r>
              <a:rPr lang="en-US" altLang="zh-CN"/>
              <a:t>Четвертый уровень</a:t>
            </a:r>
            <a:endParaRPr lang="en-US" altLang="zh-CN"/>
          </a:p>
          <a:p>
            <a:pPr lvl="4"/>
            <a:r>
              <a:rPr lang="en-US" altLang="zh-CN"/>
              <a:t>Пятый уровень</a:t>
            </a:r>
            <a:endParaRPr lang="zh-CN" altLang="en-US"/>
          </a:p>
        </p:txBody>
      </p:sp>
      <p:sp>
        <p:nvSpPr>
          <p:cNvPr id="44" name="Текстовое поле"/>
          <p:cNvSpPr>
            <a:spLocks noGrp="1"/>
          </p:cNvSpPr>
          <p:nvPr>
            <p:ph type="dt" idx="10"/>
          </p:nvPr>
        </p:nvSpPr>
        <p:spPr>
          <a:xfrm rot="0">
            <a:off x="457200" y="6356349"/>
            <a:ext cx="21336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algn="l"/>
            <a:r>
              <a:rPr lang="en-US" altLang="zh-CN" sz="1200">
                <a:solidFill>
                  <a:srgbClr val="898989"/>
                </a:solidFill>
                <a:latin typeface="Calibri" pitchFamily="0" charset="0"/>
                <a:ea typeface="宋体" pitchFamily="0" charset="0"/>
                <a:cs typeface="Droid Sans" pitchFamily="0" charset="0"/>
              </a:rPr>
              <a:t>Date/Time</a:t>
            </a:r>
            <a:endParaRPr lang="zh-CN" altLang="en-US" sz="1200">
              <a:solidFill>
                <a:srgbClr val="898989"/>
              </a:solidFill>
              <a:latin typeface="Calibri" pitchFamily="0" charset="0"/>
              <a:ea typeface="宋体" pitchFamily="0" charset="0"/>
              <a:cs typeface="Droid Sans" pitchFamily="0" charset="0"/>
            </a:endParaRPr>
          </a:p>
        </p:txBody>
      </p:sp>
      <p:sp>
        <p:nvSpPr>
          <p:cNvPr id="45" name="Текстовое поле"/>
          <p:cNvSpPr>
            <a:spLocks noGrp="1"/>
          </p:cNvSpPr>
          <p:nvPr>
            <p:ph type="ftr"/>
          </p:nvPr>
        </p:nvSpPr>
        <p:spPr>
          <a:xfrm rot="0">
            <a:off x="3124200" y="6356349"/>
            <a:ext cx="28956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algn="ctr"/>
            <a:endParaRPr lang="zh-CN" altLang="en-US" sz="1200">
              <a:solidFill>
                <a:srgbClr val="898989"/>
              </a:solidFill>
              <a:latin typeface="Calibri" pitchFamily="0" charset="0"/>
              <a:ea typeface="宋体" pitchFamily="0" charset="0"/>
              <a:cs typeface="Droid Sans" pitchFamily="0" charset="0"/>
            </a:endParaRPr>
          </a:p>
        </p:txBody>
      </p:sp>
      <p:sp>
        <p:nvSpPr>
          <p:cNvPr id="46" name="Текстовое поле"/>
          <p:cNvSpPr>
            <a:spLocks noGrp="1"/>
          </p:cNvSpPr>
          <p:nvPr>
            <p:ph type="sldNum"/>
          </p:nvPr>
        </p:nvSpPr>
        <p:spPr>
          <a:xfrm rot="0">
            <a:off x="6553200" y="6356349"/>
            <a:ext cx="21336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algn="r"/>
            <a:fld id="{CAD2D6BD-DE1B-4B5F-8B41-2702339687B9}" type="slidenum">
              <a:rPr lang="en-US" altLang="zh-CN" sz="1200" b="0" i="0" u="none" strike="noStrike" kern="1200" cap="none" spc="0" baseline="0">
                <a:solidFill>
                  <a:srgbClr val="898989"/>
                </a:solidFill>
                <a:latin typeface="Calibri" pitchFamily="0" charset="0"/>
                <a:ea typeface="宋体" pitchFamily="0" charset="0"/>
                <a:cs typeface="Droid Sans" pitchFamily="0" charset="0"/>
              </a:rPr>
              <a:t>&lt;#&gt;</a:t>
            </a:fld>
            <a:endParaRPr lang="zh-CN" altLang="en-US" sz="1200">
              <a:solidFill>
                <a:srgbClr val="898989"/>
              </a:solidFill>
              <a:latin typeface="Calibri" pitchFamily="0" charset="0"/>
              <a:ea typeface="宋体" pitchFamily="0" charset="0"/>
              <a:cs typeface="Droid Sans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56002"/>
      </p:ext>
    </p:extLst>
  </p:cSld>
  <p:clrMapOvr>
    <a:masterClrMapping/>
  </p:clrMapOvr>
  <p:hf sldNum="0"/>
</p:sldLayout>
</file>

<file path=ppt/slideLayouts/slideLayout2.xml><?xml version="1.0" encoding="utf-8"?>
<p:sldLayout xmlns:p="http://schemas.openxmlformats.org/presentationml/2006/main" xmlns:a="http://schemas.openxmlformats.org/drawingml/2006/main" xmlns:r="http://schemas.openxmlformats.org/officeDocument/2006/relationships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Текстовое поле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Текстовое поле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Текстовое поле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Текстовое поле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0556932"/>
      </p:ext>
    </p:extLst>
  </p:cSld>
  <p:clrMapOvr>
    <a:masterClrMapping/>
  </p:clrMapOvr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Текстовое поле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Текстовое поле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Текстовое поле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Текстовое поле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94412"/>
      </p:ext>
    </p:extLst>
  </p:cSld>
  <p:clrMapOvr>
    <a:masterClrMapping/>
  </p:clrMapOvr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Текстовое поле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Текстовое поле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Текстовое поле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Текстовое поле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Текстовое поле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03551"/>
      </p:ext>
    </p:extLst>
  </p:cSld>
  <p:clrMapOvr>
    <a:masterClrMapping/>
  </p:clrMapOvr>
</p:sldLayout>
</file>

<file path=ppt/slideLayouts/slideLayout5.xml><?xml version="1.0" encoding="utf-8"?>
<p:sldLayout xmlns:p="http://schemas.openxmlformats.org/presentationml/2006/main" xmlns:a="http://schemas.openxmlformats.org/drawingml/2006/main" xmlns:r="http://schemas.openxmlformats.org/officeDocument/2006/relationships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Текстовое поле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Текстовое поле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Текстовое поле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Текстовое поле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Текстовое поле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Текстовое поле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Текстовое поле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3176160"/>
      </p:ext>
    </p:extLst>
  </p:cSld>
  <p:clrMapOvr>
    <a:masterClrMapping/>
  </p:clrMapOvr>
</p:sldLayout>
</file>

<file path=ppt/slideLayouts/slideLayout6.xml><?xml version="1.0" encoding="utf-8"?>
<p:sldLayout xmlns:p="http://schemas.openxmlformats.org/presentationml/2006/main" xmlns:a="http://schemas.openxmlformats.org/drawingml/2006/main" xmlns:r="http://schemas.openxmlformats.org/officeDocument/2006/relationships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Текстовое поле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Текстовое поле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Текстовое поле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3184665"/>
      </p:ext>
    </p:extLst>
  </p:cSld>
  <p:clrMapOvr>
    <a:masterClrMapping/>
  </p:clrMapOvr>
</p:sldLayout>
</file>

<file path=ppt/slideLayouts/slideLayout7.xml><?xml version="1.0" encoding="utf-8"?>
<p:sldLayout xmlns:p="http://schemas.openxmlformats.org/presentationml/2006/main" xmlns:a="http://schemas.openxmlformats.org/drawingml/2006/main" xmlns:r="http://schemas.openxmlformats.org/officeDocument/2006/relationships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Текстовое поле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Текстовое поле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214616"/>
      </p:ext>
    </p:extLst>
  </p:cSld>
  <p:clrMapOvr>
    <a:masterClrMapping/>
  </p:clrMapOvr>
</p:sldLayout>
</file>

<file path=ppt/slideLayouts/slideLayout8.xml><?xml version="1.0" encoding="utf-8"?>
<p:sldLayout xmlns:p="http://schemas.openxmlformats.org/presentationml/2006/main" xmlns:a="http://schemas.openxmlformats.org/drawingml/2006/main" xmlns:r="http://schemas.openxmlformats.org/officeDocument/2006/relationships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Текстовое поле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Текстовое поле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Текстовое поле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Текстовое поле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Текстовое поле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4460583"/>
      </p:ext>
    </p:extLst>
  </p:cSld>
  <p:clrMapOvr>
    <a:masterClrMapping/>
  </p:clrMapOvr>
</p:sldLayout>
</file>

<file path=ppt/slideLayouts/slideLayout9.xml><?xml version="1.0" encoding="utf-8"?>
<p:sldLayout xmlns:p="http://schemas.openxmlformats.org/presentationml/2006/main" xmlns:a="http://schemas.openxmlformats.org/drawingml/2006/main" xmlns:r="http://schemas.openxmlformats.org/officeDocument/2006/relationships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Текстовое поле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Текстовое поле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Текстовое поле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Текстовое поле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Текстовое поле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1045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"/>
          <p:cNvSpPr>
            <a:spLocks noGrp="1"/>
          </p:cNvSpPr>
          <p:nvPr>
            <p:ph type="title"/>
          </p:nvPr>
        </p:nvSpPr>
        <p:spPr>
          <a:xfrm rot="0">
            <a:off x="457200" y="274638"/>
            <a:ext cx="8229600" cy="114300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r>
              <a:rPr lang="en-US" altLang="zh-CN"/>
              <a:t>Образец заголовка</a:t>
            </a:r>
            <a:endParaRPr lang="zh-CN" altLang="en-US"/>
          </a:p>
        </p:txBody>
      </p:sp>
      <p:sp>
        <p:nvSpPr>
          <p:cNvPr id="3" name="Текстовое поле"/>
          <p:cNvSpPr>
            <a:spLocks noGrp="1"/>
          </p:cNvSpPr>
          <p:nvPr>
            <p:ph type="body" idx="1"/>
          </p:nvPr>
        </p:nvSpPr>
        <p:spPr>
          <a:xfrm rot="0">
            <a:off x="457200" y="1600200"/>
            <a:ext cx="8229600" cy="4525963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r>
              <a:rPr lang="en-US" altLang="zh-CN"/>
              <a:t>Образец текста</a:t>
            </a:r>
            <a:endParaRPr lang="en-US" altLang="zh-CN"/>
          </a:p>
          <a:p>
            <a:pPr lvl="1"/>
            <a:r>
              <a:rPr lang="en-US" altLang="zh-CN"/>
              <a:t>Второй уровень</a:t>
            </a:r>
            <a:endParaRPr lang="en-US" altLang="zh-CN"/>
          </a:p>
          <a:p>
            <a:pPr lvl="2"/>
            <a:r>
              <a:rPr lang="en-US" altLang="zh-CN"/>
              <a:t>Третий уровень</a:t>
            </a:r>
            <a:endParaRPr lang="en-US" altLang="zh-CN"/>
          </a:p>
          <a:p>
            <a:pPr lvl="3"/>
            <a:r>
              <a:rPr lang="en-US" altLang="zh-CN"/>
              <a:t>Четвертый уровень</a:t>
            </a:r>
            <a:endParaRPr lang="en-US" altLang="zh-CN"/>
          </a:p>
          <a:p>
            <a:pPr lvl="4"/>
            <a:r>
              <a:rPr lang="en-US" altLang="zh-CN"/>
              <a:t>Пятый уровень</a:t>
            </a:r>
            <a:endParaRPr lang="zh-CN" altLang="en-US"/>
          </a:p>
        </p:txBody>
      </p:sp>
      <p:sp>
        <p:nvSpPr>
          <p:cNvPr id="4" name="Текстовое поле"/>
          <p:cNvSpPr>
            <a:spLocks noGrp="1"/>
          </p:cNvSpPr>
          <p:nvPr>
            <p:ph type="dt" idx="2"/>
          </p:nvPr>
        </p:nvSpPr>
        <p:spPr>
          <a:xfrm rot="0">
            <a:off x="457200" y="6356349"/>
            <a:ext cx="21336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algn="l"/>
            <a:fld id="{CAD2D6BD-DE1B-4B5F-8B41-2702339687B9}" type="datetime1">
              <a:rPr lang="en-US" altLang="zh-CN" sz="1200">
                <a:solidFill>
                  <a:srgbClr val="898989"/>
                </a:solidFill>
                <a:latin typeface="Calibri" pitchFamily="0" charset="0"/>
                <a:ea typeface="宋体" pitchFamily="0" charset="0"/>
                <a:cs typeface="Droid Sans" pitchFamily="0" charset="0"/>
              </a:rPr>
              <a:t>9/19/2025</a:t>
            </a:fld>
            <a:endParaRPr lang="zh-CN" altLang="en-US" sz="1200">
              <a:solidFill>
                <a:srgbClr val="898989"/>
              </a:solidFill>
              <a:latin typeface="Calibri" pitchFamily="0" charset="0"/>
              <a:ea typeface="宋体" pitchFamily="0" charset="0"/>
              <a:cs typeface="Droid Sans" pitchFamily="0" charset="0"/>
            </a:endParaRPr>
          </a:p>
        </p:txBody>
      </p:sp>
      <p:sp>
        <p:nvSpPr>
          <p:cNvPr id="5" name="Текстовое поле"/>
          <p:cNvSpPr>
            <a:spLocks noGrp="1"/>
          </p:cNvSpPr>
          <p:nvPr>
            <p:ph type="ftr" idx="3"/>
          </p:nvPr>
        </p:nvSpPr>
        <p:spPr>
          <a:xfrm rot="0">
            <a:off x="3124200" y="6356349"/>
            <a:ext cx="28956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algn="ctr"/>
            <a:endParaRPr lang="zh-CN" altLang="en-US" sz="1200">
              <a:solidFill>
                <a:srgbClr val="898989"/>
              </a:solidFill>
              <a:latin typeface="Calibri" pitchFamily="0" charset="0"/>
              <a:ea typeface="宋体" pitchFamily="0" charset="0"/>
              <a:cs typeface="Droid Sans" pitchFamily="0" charset="0"/>
            </a:endParaRPr>
          </a:p>
        </p:txBody>
      </p:sp>
      <p:sp>
        <p:nvSpPr>
          <p:cNvPr id="6" name="Текстовое поле"/>
          <p:cNvSpPr>
            <a:spLocks noGrp="1"/>
          </p:cNvSpPr>
          <p:nvPr>
            <p:ph type="sldNum" idx="4"/>
          </p:nvPr>
        </p:nvSpPr>
        <p:spPr>
          <a:xfrm rot="0">
            <a:off x="6553200" y="6356349"/>
            <a:ext cx="21336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algn="r"/>
            <a:fld id="{CAD2D6BD-DE1B-4B5F-8B41-2702339687B9}" type="slidenum">
              <a:rPr lang="en-US" altLang="zh-CN" sz="1200" b="0" i="0" u="none" strike="noStrike" kern="1200" cap="none" spc="0" baseline="0">
                <a:solidFill>
                  <a:srgbClr val="898989"/>
                </a:solidFill>
                <a:latin typeface="Calibri" pitchFamily="0" charset="0"/>
                <a:ea typeface="宋体" pitchFamily="0" charset="0"/>
                <a:cs typeface="Droid Sans" pitchFamily="0" charset="0"/>
              </a:rPr>
              <a:t>&lt;#&gt;</a:t>
            </a:fld>
            <a:endParaRPr lang="zh-CN" altLang="en-US" sz="1200">
              <a:solidFill>
                <a:srgbClr val="898989"/>
              </a:solidFill>
              <a:latin typeface="Calibri" pitchFamily="0" charset="0"/>
              <a:ea typeface="宋体" pitchFamily="0" charset="0"/>
              <a:cs typeface="Droid Sans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12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ctr" defTabSz="914400" eaLnBrk="1" fontAlgn="auto" latinLnBrk="0" hangingPunct="1">
        <a:spcBef>
          <a:spcPts val="0"/>
        </a:spcBef>
        <a:buNone/>
        <a:defRPr sz="4400" kern="1200">
          <a:solidFill>
            <a:schemeClr val="tx1"/>
          </a:solidFill>
          <a:latin typeface="Calibri" pitchFamily="0" charset="0"/>
          <a:ea typeface="宋体" pitchFamily="0" charset="0"/>
          <a:cs typeface="Droid Sans" pitchFamily="0" charset="0"/>
        </a:defRPr>
      </a:lvl1pPr>
    </p:titleStyle>
    <p:bodyStyle>
      <a:lvl1pPr marL="342900" indent="-3429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itchFamily="0" charset="0"/>
          <a:ea typeface="宋体" pitchFamily="0" charset="0"/>
          <a:cs typeface="Droid Sans" pitchFamily="0" charset="0"/>
        </a:defRPr>
      </a:lvl1pPr>
      <a:lvl2pPr marL="742950" indent="-285750" algn="l" defTabSz="914400" eaLnBrk="1" fontAlgn="auto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itchFamily="0" charset="0"/>
          <a:ea typeface="宋体" pitchFamily="0" charset="0"/>
          <a:cs typeface="Droid Sans" pitchFamily="0" charset="0"/>
        </a:defRPr>
      </a:lvl2pPr>
      <a:lvl3pPr marL="1143000" indent="-2286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0" charset="0"/>
          <a:ea typeface="宋体" pitchFamily="0" charset="0"/>
          <a:cs typeface="Droid Sans" pitchFamily="0" charset="0"/>
        </a:defRPr>
      </a:lvl3pPr>
      <a:lvl4pPr marL="1600200" indent="-228600" algn="l" defTabSz="914400" eaLnBrk="1" fontAlgn="auto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0" charset="0"/>
          <a:ea typeface="宋体" pitchFamily="0" charset="0"/>
          <a:cs typeface="Droid Sans" pitchFamily="0" charset="0"/>
        </a:defRPr>
      </a:lvl4pPr>
      <a:lvl5pPr marL="2057400" indent="-228600" algn="l" defTabSz="914400" eaLnBrk="1" fontAlgn="auto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0" charset="0"/>
          <a:ea typeface="宋体" pitchFamily="0" charset="0"/>
          <a:cs typeface="Droid Sans" pitchFamily="0" charset="0"/>
        </a:defRPr>
      </a:lvl5pPr>
      <a:lvl6pPr marL="2514600" indent="-2286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libri" pitchFamily="0" charset="0"/>
          <a:ea typeface="宋体" pitchFamily="0" charset="0"/>
          <a:cs typeface="Droid Sans" pitchFamily="0" charset="0"/>
        </a:defRPr>
      </a:lvl6pPr>
      <a:lvl7pPr marL="2971800" indent="-2286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libri" pitchFamily="0" charset="0"/>
          <a:ea typeface="宋体" pitchFamily="0" charset="0"/>
          <a:cs typeface="Droid Sans" pitchFamily="0" charset="0"/>
        </a:defRPr>
      </a:lvl7pPr>
      <a:lvl8pPr marL="3429000" indent="-2286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libri" pitchFamily="0" charset="0"/>
          <a:ea typeface="宋体" pitchFamily="0" charset="0"/>
          <a:cs typeface="Droid Sans" pitchFamily="0" charset="0"/>
        </a:defRPr>
      </a:lvl8pPr>
      <a:lvl9pPr marL="3429000" indent="-2286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libri" pitchFamily="0" charset="0"/>
          <a:ea typeface="宋体" pitchFamily="0" charset="0"/>
          <a:cs typeface="Droid Sans" pitchFamily="0" charset="0"/>
        </a:defRPr>
      </a:lvl9pPr>
    </p:body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image" Target="../media/2.jpeg"/><Relationship Id="rId3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1.jpeg"/><Relationship Id="rId2" Type="http://schemas.openxmlformats.org/officeDocument/2006/relationships/slideLayout" Target="../slideLayouts/slideLayout12.xml"/></Relationships>
</file>

<file path=ppt/slides/slide1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овое поле" descr="Нажмите дважды, чтобы добавить заголовок&#13;"/>
          <p:cNvSpPr>
            <a:spLocks noGrp="1"/>
          </p:cNvSpPr>
          <p:nvPr>
            <p:ph type="ctrTitle"/>
          </p:nvPr>
        </p:nvSpPr>
        <p:spPr>
          <a:xfrm rot="0">
            <a:off x="685800" y="2130425"/>
            <a:ext cx="7772400" cy="1470024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4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13" name="Текстовое поле" descr="Чтобы добавить подзаголовок, дважды нажмите здесь&#13;"/>
          <p:cNvSpPr>
            <a:spLocks noGrp="1"/>
          </p:cNvSpPr>
          <p:nvPr>
            <p:ph type="subTitle" idx="1"/>
          </p:nvPr>
        </p:nvSpPr>
        <p:spPr>
          <a:xfrm rot="0">
            <a:off x="1371600" y="3886200"/>
            <a:ext cx="6400800" cy="175260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zh-CN" altLang="en-US" sz="3200" b="0" i="0" u="none" strike="noStrike" kern="1200" cap="none" spc="0" baseline="0">
              <a:solidFill>
                <a:srgbClr val="898989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pic>
        <p:nvPicPr>
          <p:cNvPr id="14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0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15" name="Прямоугольник"/>
          <p:cNvSpPr>
            <a:spLocks/>
          </p:cNvSpPr>
          <p:nvPr/>
        </p:nvSpPr>
        <p:spPr>
          <a:xfrm rot="0">
            <a:off x="1619672" y="600735"/>
            <a:ext cx="6552728" cy="1282065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  <a:spAutoFit/>
          </a:bodyPr>
          <a:lstStyle/>
          <a:p>
            <a:pPr marL="0" indent="0" algn="ctr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600" b="1" i="0" u="none" strike="noStrike" kern="1200" cap="none" spc="0" baseline="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Областной конкурс </a:t>
            </a:r>
            <a:endParaRPr lang="en-US" altLang="zh-CN" sz="800" b="0" i="0" u="none" strike="noStrike" kern="1200" cap="none" spc="0" baseline="0">
              <a:solidFill>
                <a:schemeClr val="tx1"/>
              </a:solidFill>
              <a:latin typeface="Arial" pitchFamily="34" charset="0"/>
              <a:ea typeface="宋体" pitchFamily="0" charset="0"/>
              <a:cs typeface="Arial" pitchFamily="34" charset="0"/>
            </a:endParaRPr>
          </a:p>
          <a:p>
            <a:pPr marL="0" indent="0" algn="ctr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600" b="1" i="0" u="none" strike="noStrike" kern="1200" cap="none" spc="0" baseline="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молодежных авторских проектов и проектов </a:t>
            </a:r>
            <a:endParaRPr lang="en-US" altLang="zh-CN" sz="800" b="0" i="0" u="none" strike="noStrike" kern="1200" cap="none" spc="0" baseline="0">
              <a:solidFill>
                <a:schemeClr val="tx1"/>
              </a:solidFill>
              <a:latin typeface="Arial" pitchFamily="34" charset="0"/>
              <a:ea typeface="宋体" pitchFamily="0" charset="0"/>
              <a:cs typeface="Arial" pitchFamily="34" charset="0"/>
            </a:endParaRPr>
          </a:p>
          <a:p>
            <a:pPr marL="0" indent="0" algn="ctr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600" b="1" i="0" u="none" strike="noStrike" kern="1200" cap="none" spc="0" baseline="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 сфере образования, направленных на социально-экономическое развитие российских территорий,  </a:t>
            </a:r>
            <a:endParaRPr lang="en-US" altLang="zh-CN" sz="1600" b="1" i="0" u="none" strike="noStrike" kern="1200" cap="none" spc="0" baseline="0">
              <a:solidFill>
                <a:schemeClr val="tx1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indent="0" algn="ctr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600" b="1" i="0" u="none" strike="noStrike" kern="1200" cap="none" spc="0" baseline="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«Моя страна – моя Россия»</a:t>
            </a:r>
            <a:r>
              <a:rPr lang="en-US" altLang="zh-CN" sz="800" b="0" i="0" u="none" strike="noStrike" kern="1200" cap="none" spc="0" baseline="0">
                <a:solidFill>
                  <a:schemeClr val="tx1"/>
                </a:solidFill>
                <a:latin typeface="Arial" pitchFamily="34" charset="0"/>
                <a:ea typeface="宋体" pitchFamily="0" charset="0"/>
                <a:cs typeface="Arial" pitchFamily="34" charset="0"/>
              </a:rPr>
              <a:t> </a:t>
            </a:r>
            <a:endParaRPr lang="zh-CN" altLang="en-US" sz="1800" b="0" i="0" u="none" strike="noStrike" kern="1200" cap="none" spc="0" baseline="0">
              <a:solidFill>
                <a:schemeClr val="tx1"/>
              </a:solidFill>
              <a:latin typeface="Arial" pitchFamily="34" charset="0"/>
              <a:ea typeface="宋体" pitchFamily="0" charset="0"/>
              <a:cs typeface="Arial" pitchFamily="34" charset="0"/>
            </a:endParaRPr>
          </a:p>
        </p:txBody>
      </p:sp>
      <p:sp>
        <p:nvSpPr>
          <p:cNvPr id="16" name="Прямоугольник"/>
          <p:cNvSpPr>
            <a:spLocks/>
          </p:cNvSpPr>
          <p:nvPr/>
        </p:nvSpPr>
        <p:spPr>
          <a:xfrm rot="0">
            <a:off x="0" y="2677565"/>
            <a:ext cx="9144000" cy="929638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  <a:spAutoFit/>
          </a:bodyPr>
          <a:lstStyle/>
          <a:p>
            <a:pPr marL="0" indent="0" algn="ctr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1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Название номинации Конкурса</a:t>
            </a:r>
            <a:endParaRPr lang="en-US" altLang="zh-CN" sz="800" b="0" i="0" u="none" strike="noStrike" kern="1200" cap="none" spc="0" baseline="0">
              <a:solidFill>
                <a:schemeClr val="tx2"/>
              </a:solidFill>
              <a:latin typeface="Arial" pitchFamily="34" charset="0"/>
              <a:ea typeface="宋体" pitchFamily="0" charset="0"/>
              <a:cs typeface="Arial" pitchFamily="34" charset="0"/>
            </a:endParaRPr>
          </a:p>
          <a:p>
            <a:pPr marL="0" indent="0" algn="ctr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0" i="0" u="sng" strike="noStrike" kern="1200" cap="none" spc="0" baseline="0">
                <a:solidFill>
                  <a:schemeClr val="tx2"/>
                </a:solidFill>
                <a:latin typeface="Calibri" pitchFamily="0" charset="0"/>
                <a:ea typeface="SimSun" pitchFamily="2" charset="-122"/>
                <a:cs typeface="Times New Roman" pitchFamily="18" charset="0"/>
              </a:rPr>
              <a:t>«</a:t>
            </a:r>
            <a:r>
              <a:rPr lang="en-US" altLang="zh-CN" sz="14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Моя педагогическая инициатива</a:t>
            </a:r>
            <a:r>
              <a:rPr lang="en-US" altLang="zh-CN" sz="1400" b="0" i="0" u="sng" strike="noStrike" kern="1200" cap="none" spc="0" baseline="0">
                <a:solidFill>
                  <a:schemeClr val="tx2"/>
                </a:solidFill>
                <a:latin typeface="Calibri" pitchFamily="0" charset="0"/>
                <a:ea typeface="SimSun" pitchFamily="2" charset="-122"/>
                <a:cs typeface="Times New Roman" pitchFamily="18" charset="0"/>
              </a:rPr>
              <a:t>»</a:t>
            </a:r>
            <a:endParaRPr lang="en-US" altLang="zh-CN" sz="800" b="0" i="0" u="none" strike="noStrike" kern="1200" cap="none" spc="0" baseline="0">
              <a:solidFill>
                <a:schemeClr val="tx2"/>
              </a:solidFill>
              <a:latin typeface="Arial" pitchFamily="34" charset="0"/>
              <a:ea typeface="宋体" pitchFamily="0" charset="0"/>
              <a:cs typeface="Arial" pitchFamily="34" charset="0"/>
            </a:endParaRPr>
          </a:p>
          <a:p>
            <a:pPr marL="0" indent="0" algn="ctr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1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Название проекта </a:t>
            </a:r>
            <a:endParaRPr lang="en-US" altLang="zh-CN" sz="800" b="0" i="0" u="none" strike="noStrike" kern="1200" cap="none" spc="0" baseline="0">
              <a:solidFill>
                <a:schemeClr val="tx2"/>
              </a:solidFill>
              <a:latin typeface="Arial" pitchFamily="34" charset="0"/>
              <a:ea typeface="宋体" pitchFamily="0" charset="0"/>
              <a:cs typeface="Arial" pitchFamily="34" charset="0"/>
            </a:endParaRPr>
          </a:p>
          <a:p>
            <a:pPr marL="0" indent="0" algn="ctr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SimSun" pitchFamily="2" charset="-122"/>
                <a:cs typeface="Times New Roman" pitchFamily="18" charset="0"/>
              </a:rPr>
              <a:t>«</a:t>
            </a:r>
            <a:r>
              <a:rPr lang="en-US" altLang="zh-CN" sz="14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Развитие </a:t>
            </a:r>
            <a:r>
              <a:rPr lang="en-US" altLang="zh-CN" sz="14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SimSun" pitchFamily="2" charset="-122"/>
                <a:cs typeface="Times New Roman" pitchFamily="18" charset="0"/>
              </a:rPr>
              <a:t>«</a:t>
            </a:r>
            <a:r>
              <a:rPr lang="en-US" altLang="zh-CN" sz="14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ручного</a:t>
            </a:r>
            <a:r>
              <a:rPr lang="en-US" altLang="zh-CN" sz="14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SimSun" pitchFamily="2" charset="-122"/>
                <a:cs typeface="Times New Roman" pitchFamily="18" charset="0"/>
              </a:rPr>
              <a:t>»</a:t>
            </a:r>
            <a:r>
              <a:rPr lang="en-US" altLang="zh-CN" sz="14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интеллекта детей дошкольного возраста с применением кинетического песка</a:t>
            </a:r>
            <a:r>
              <a:rPr lang="en-US" altLang="zh-CN" sz="14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SimSun" pitchFamily="2" charset="-122"/>
                <a:cs typeface="Times New Roman" pitchFamily="18" charset="0"/>
              </a:rPr>
              <a:t>»</a:t>
            </a:r>
            <a:endParaRPr lang="zh-CN" altLang="en-US" sz="1800" b="0" i="0" u="none" strike="noStrike" kern="1200" cap="none" spc="0" baseline="0">
              <a:solidFill>
                <a:schemeClr val="tx2"/>
              </a:solidFill>
              <a:latin typeface="Arial" pitchFamily="34" charset="0"/>
              <a:ea typeface="宋体" pitchFamily="0" charset="0"/>
              <a:cs typeface="Arial" pitchFamily="34" charset="0"/>
            </a:endParaRPr>
          </a:p>
        </p:txBody>
      </p:sp>
      <p:sp>
        <p:nvSpPr>
          <p:cNvPr id="17" name="Прямоугольник"/>
          <p:cNvSpPr>
            <a:spLocks/>
          </p:cNvSpPr>
          <p:nvPr/>
        </p:nvSpPr>
        <p:spPr>
          <a:xfrm rot="0">
            <a:off x="4860032" y="4773523"/>
            <a:ext cx="4283968" cy="30098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  <a:spAutoFit/>
          </a:bodyPr>
          <a:lstStyle/>
          <a:p>
            <a:pPr marL="0" indent="0" algn="l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Проект подготовлен: Дудко Татьяна Николаевна</a:t>
            </a:r>
            <a:endParaRPr lang="zh-CN" altLang="en-US" sz="1800" b="0" i="0" u="none" strike="noStrike" kern="1200" cap="none" spc="0" baseline="0">
              <a:solidFill>
                <a:schemeClr val="tx2"/>
              </a:solidFill>
              <a:latin typeface="Arial" pitchFamily="34" charset="0"/>
              <a:ea typeface="宋体" pitchFamily="0" charset="0"/>
              <a:cs typeface="Arial" pitchFamily="34" charset="0"/>
            </a:endParaRPr>
          </a:p>
        </p:txBody>
      </p:sp>
      <p:pic>
        <p:nvPicPr>
          <p:cNvPr id="18" name="Изображение" descr="C:\Users\TEMP\Downloads\detsad-740719-15844346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0">
            <a:off x="971600" y="4077072"/>
            <a:ext cx="3240360" cy="2160240"/>
          </a:xfrm>
          <a:prstGeom prst="rect"/>
          <a:noFill/>
          <a:ln w="12700" cmpd="sng" cap="flat">
            <a:noFill/>
            <a:prstDash val="solid"/>
            <a:miter/>
          </a:ln>
        </p:spPr>
      </p:pic>
    </p:spTree>
    <p:extLst>
      <p:ext uri="{BB962C8B-B14F-4D97-AF65-F5344CB8AC3E}">
        <p14:creationId xmlns:p14="http://schemas.microsoft.com/office/powerpoint/2010/main" val="1453309066"/>
      </p:ext>
    </p:extLst>
  </p:cSld>
  <p:clrMapOvr>
    <a:masterClrMapping/>
  </p:clrMapOvr>
</p:sld>
</file>

<file path=ppt/slides/slide10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0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57" name="Текстовое поле"/>
          <p:cNvSpPr>
            <a:spLocks noGrp="1"/>
          </p:cNvSpPr>
          <p:nvPr>
            <p:ph type="ctrTitle"/>
          </p:nvPr>
        </p:nvSpPr>
        <p:spPr>
          <a:xfrm rot="0">
            <a:off x="685800" y="428625"/>
            <a:ext cx="7772400" cy="640713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Методы работы с детьми</a:t>
            </a:r>
            <a:endParaRPr lang="zh-CN" altLang="en-US" sz="28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58" name="Текстовое поле"/>
          <p:cNvSpPr>
            <a:spLocks noGrp="1"/>
          </p:cNvSpPr>
          <p:nvPr>
            <p:ph type="subTitle" idx="1"/>
          </p:nvPr>
        </p:nvSpPr>
        <p:spPr>
          <a:xfrm rot="0">
            <a:off x="785495" y="1068705"/>
            <a:ext cx="7787004" cy="536067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1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Наглядные методы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: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наглядно – слуховые: слушание музыки в аудиозаписи; наглядно – зрительные: дидактический материал;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сенсорно – моторные: обследование;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тактильно – мышечные: индивидуальная помощь, помощь других детей, совместное выполнение, подражательное выполнение;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формы несловесной поддержки улыбка.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1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Словесные методы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: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Объяснение краткое, четкое, эмоциональное;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указания даются очень тихо, не отвлекая внимания других, обращены как ко всем детям, так и индивидуально;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Вопросы четкие, понятные. Этот словесный прием очень важен, он активизирует внимание, развивает мышление и память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1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  <a:sym typeface="宋体" pitchFamily="0" charset="0"/>
              </a:rPr>
              <a:t>Практические методы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  <a:sym typeface="宋体" pitchFamily="0" charset="0"/>
              </a:rPr>
              <a:t>: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  <a:sym typeface="宋体" pitchFamily="0" charset="0"/>
              </a:rPr>
              <a:t>метод упражнений связан с многократным выполнением практических действий; выбором дидактического материала;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  <a:sym typeface="宋体" pitchFamily="0" charset="0"/>
              </a:rPr>
              <a:t>занятия носят игровое содержание, это помогает заинтересовать и активизировать детей, войти в коммуникативный контакт.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 </a:t>
            </a:r>
            <a:endParaRPr lang="zh-CN" altLang="en-US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179894"/>
      </p:ext>
    </p:extLst>
  </p:cSld>
  <p:clrMapOvr>
    <a:masterClrMapping/>
  </p:clrMapOvr>
</p:sld>
</file>

<file path=ppt/slides/slide11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0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60" name="Текстовое поле" descr="Нажмите дважды, чтобы добавить заголовок&#13;"/>
          <p:cNvSpPr>
            <a:spLocks noGrp="1"/>
          </p:cNvSpPr>
          <p:nvPr>
            <p:ph type="ctrTitle"/>
          </p:nvPr>
        </p:nvSpPr>
        <p:spPr>
          <a:xfrm rot="0">
            <a:off x="685800" y="2130425"/>
            <a:ext cx="7772400" cy="1470024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4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61" name="Текстовое поле" descr="Чтобы добавить подзаголовок, дважды нажмите здесь&#13;"/>
          <p:cNvSpPr>
            <a:spLocks noGrp="1"/>
          </p:cNvSpPr>
          <p:nvPr>
            <p:ph type="subTitle" idx="1"/>
          </p:nvPr>
        </p:nvSpPr>
        <p:spPr>
          <a:xfrm rot="0">
            <a:off x="1371600" y="857232"/>
            <a:ext cx="6400800" cy="250033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zh-CN" altLang="en-US" sz="1800" b="0" i="0" u="none" strike="noStrike" kern="1200" cap="none" spc="0" baseline="0">
              <a:solidFill>
                <a:schemeClr val="tx1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551484"/>
      </p:ext>
    </p:extLst>
  </p:cSld>
  <p:clrMapOvr>
    <a:masterClrMapping/>
  </p:clrMapOvr>
</p:sld>
</file>

<file path=ppt/slides/slide12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0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66" name="Текстовое поле"/>
          <p:cNvSpPr>
            <a:spLocks noGrp="1"/>
          </p:cNvSpPr>
          <p:nvPr>
            <p:ph type="ctrTitle"/>
          </p:nvPr>
        </p:nvSpPr>
        <p:spPr>
          <a:xfrm rot="0">
            <a:off x="685800" y="205740"/>
            <a:ext cx="7772400" cy="81470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Результативность</a:t>
            </a:r>
            <a:endParaRPr lang="zh-CN" altLang="en-US" sz="28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67" name="Текстовое поле"/>
          <p:cNvSpPr>
            <a:spLocks noGrp="1"/>
          </p:cNvSpPr>
          <p:nvPr>
            <p:ph type="subTitle" idx="1"/>
          </p:nvPr>
        </p:nvSpPr>
        <p:spPr>
          <a:xfrm rot="0">
            <a:off x="1371600" y="806449"/>
            <a:ext cx="6400800" cy="483235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Дети узнали чем отличается кинетический песок от обычного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.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Развилась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« тактильная чувствительность ».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Развилась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мелкая моторика рук. 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Развилось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понятие предметно-игровой деятельности 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Создалась комфортная обстановка для пребывания детей в группе, дети стали более спокойными, общительными; установились доверительные отношения между ребенком, педагогом и родителями.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zh-CN" altLang="en-US" sz="1800" b="0" i="0" u="none" strike="noStrike" kern="1200" cap="none" spc="0" baseline="0">
              <a:solidFill>
                <a:schemeClr val="tx1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</p:txBody>
      </p:sp>
      <p:sp>
        <p:nvSpPr>
          <p:cNvPr id="68" name="Прямоугольник"/>
          <p:cNvSpPr>
            <a:spLocks/>
          </p:cNvSpPr>
          <p:nvPr/>
        </p:nvSpPr>
        <p:spPr>
          <a:xfrm rot="0">
            <a:off x="1142976" y="1785926"/>
            <a:ext cx="7000923" cy="358138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34290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.</a:t>
            </a:r>
            <a:endParaRPr lang="zh-CN" altLang="en-US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47712"/>
      </p:ext>
    </p:extLst>
  </p:cSld>
  <p:clrMapOvr>
    <a:masterClrMapping/>
  </p:clrMapOvr>
</p:sld>
</file>

<file path=ppt/slides/slide13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0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71" name="Текстовое поле"/>
          <p:cNvSpPr>
            <a:spLocks noGrp="1"/>
          </p:cNvSpPr>
          <p:nvPr>
            <p:ph type="ctrTitle"/>
          </p:nvPr>
        </p:nvSpPr>
        <p:spPr>
          <a:xfrm rot="0">
            <a:off x="685800" y="449580"/>
            <a:ext cx="7772400" cy="128968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Выступление на методическом объединении</a:t>
            </a:r>
            <a:endParaRPr lang="zh-CN" altLang="en-US" sz="40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72" name="Текстовое поле"/>
          <p:cNvSpPr>
            <a:spLocks noGrp="1"/>
          </p:cNvSpPr>
          <p:nvPr>
            <p:ph type="subTitle" idx="1"/>
          </p:nvPr>
        </p:nvSpPr>
        <p:spPr>
          <a:xfrm rot="0">
            <a:off x="1371600" y="1819275"/>
            <a:ext cx="6978015" cy="980439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Одной из важных частей работы воспитателя - это взаимодействовать с коллегами и делится опытом работы.</a:t>
            </a:r>
            <a:endParaRPr lang="zh-CN" altLang="en-US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50839"/>
      </p:ext>
    </p:extLst>
  </p:cSld>
  <p:clrMapOvr>
    <a:masterClrMapping/>
  </p:clrMapOvr>
</p:sld>
</file>

<file path=ppt/slides/slide14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0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75" name="Текстовое поле"/>
          <p:cNvSpPr>
            <a:spLocks noGrp="1"/>
          </p:cNvSpPr>
          <p:nvPr>
            <p:ph type="ctrTitle"/>
          </p:nvPr>
        </p:nvSpPr>
        <p:spPr>
          <a:xfrm rot="0">
            <a:off x="685800" y="428625"/>
            <a:ext cx="7772400" cy="468820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54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Спасибо за внимание!</a:t>
            </a:r>
            <a:endParaRPr lang="zh-CN" altLang="en-US" sz="5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76" name="Текстовое поле" descr="Чтобы добавить подзаголовок, дважды нажмите здесь&#13;"/>
          <p:cNvSpPr>
            <a:spLocks noGrp="1"/>
          </p:cNvSpPr>
          <p:nvPr>
            <p:ph type="subTitle" idx="1"/>
          </p:nvPr>
        </p:nvSpPr>
        <p:spPr>
          <a:xfrm rot="0">
            <a:off x="1371600" y="4126230"/>
            <a:ext cx="6400800" cy="151257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zh-CN" altLang="en-US" sz="1800" b="0" i="0" u="none" strike="noStrike" kern="1200" cap="none" spc="0" baseline="0">
              <a:solidFill>
                <a:schemeClr val="tx1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</p:txBody>
      </p:sp>
      <p:sp>
        <p:nvSpPr>
          <p:cNvPr id="77" name="Прямоугольник"/>
          <p:cNvSpPr>
            <a:spLocks/>
          </p:cNvSpPr>
          <p:nvPr/>
        </p:nvSpPr>
        <p:spPr>
          <a:xfrm rot="0">
            <a:off x="1142976" y="1785926"/>
            <a:ext cx="7000923" cy="358138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34290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.</a:t>
            </a:r>
            <a:endParaRPr lang="zh-CN" altLang="en-US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286473"/>
      </p:ext>
    </p:extLst>
  </p:cSld>
  <p:clrMapOvr>
    <a:masterClrMapping/>
  </p:clrMapOvr>
</p:sld>
</file>

<file path=ppt/slides/slide2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0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20" name="Текстовое поле"/>
          <p:cNvSpPr>
            <a:spLocks noGrp="1"/>
          </p:cNvSpPr>
          <p:nvPr>
            <p:ph type="ctrTitle"/>
          </p:nvPr>
        </p:nvSpPr>
        <p:spPr>
          <a:xfrm rot="0">
            <a:off x="685800" y="260648"/>
            <a:ext cx="7772400" cy="122413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Направленность проекта</a:t>
            </a:r>
            <a:endParaRPr lang="zh-CN" altLang="en-US" sz="28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21" name="Текстовое поле"/>
          <p:cNvSpPr>
            <a:spLocks noGrp="1"/>
          </p:cNvSpPr>
          <p:nvPr>
            <p:ph type="subTitle" idx="1"/>
          </p:nvPr>
        </p:nvSpPr>
        <p:spPr>
          <a:xfrm rot="0">
            <a:off x="1371600" y="1988840"/>
            <a:ext cx="6400800" cy="364996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ctr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2200" b="1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Актуальность </a:t>
            </a:r>
            <a:r>
              <a:rPr lang="en-US" altLang="zh-CN" sz="22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обусловлена необходимостью с раннего дошкольного возраста заниматься развитием мелкой моторики рук ребенка через организацию специальных игр и упражнений с использованием кинетического песка.</a:t>
            </a:r>
            <a:endParaRPr lang="en-US" altLang="zh-CN" sz="22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22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Игра с песком развивает тактильную чувствительность, мелкую моторику руки, наглядно-действенное мышление, восприятие, память. Совершенствуется предметно-игровая деятельность, что способствует развитию навыков сюжетно-ролевой игры и коммуникативных навыков ребёнка. </a:t>
            </a:r>
            <a:endParaRPr lang="en-US" altLang="zh-CN" sz="22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zh-CN" altLang="en-US" sz="2200" b="0" i="0" u="none" strike="noStrike" kern="1200" cap="none" spc="0" baseline="0">
              <a:solidFill>
                <a:srgbClr val="898989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039559"/>
      </p:ext>
    </p:extLst>
  </p:cSld>
  <p:clrMapOvr>
    <a:masterClrMapping/>
  </p:clrMapOvr>
</p:sld>
</file>

<file path=ppt/slides/slide3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0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23" name="Текстовое поле"/>
          <p:cNvSpPr>
            <a:spLocks noGrp="1"/>
          </p:cNvSpPr>
          <p:nvPr>
            <p:ph type="ctrTitle"/>
          </p:nvPr>
        </p:nvSpPr>
        <p:spPr>
          <a:xfrm rot="0">
            <a:off x="685800" y="476673"/>
            <a:ext cx="7772400" cy="1368151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Цели и задачи</a:t>
            </a:r>
            <a:endParaRPr lang="zh-CN" altLang="en-US" sz="28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24" name="Текстовое поле"/>
          <p:cNvSpPr>
            <a:spLocks noGrp="1"/>
          </p:cNvSpPr>
          <p:nvPr>
            <p:ph type="subTitle" idx="1"/>
          </p:nvPr>
        </p:nvSpPr>
        <p:spPr>
          <a:xfrm rot="0">
            <a:off x="1371600" y="1844824"/>
            <a:ext cx="6584776" cy="4536504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200" b="1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Целью </a:t>
            </a:r>
            <a:r>
              <a:rPr lang="en-US" altLang="zh-CN" sz="22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является развитие эмоционально-личностной сферы и мелкой моторики рук у детей 2-4 лет, 4-5 лет посредством игры с кинетическим песком.</a:t>
            </a:r>
            <a:endParaRPr lang="en-US" altLang="zh-CN" sz="22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200" b="1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      Задачи </a:t>
            </a:r>
            <a:r>
              <a:rPr lang="en-US" altLang="zh-CN" sz="2200" b="1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:</a:t>
            </a:r>
            <a:endParaRPr lang="en-US" altLang="zh-CN" sz="22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2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-развитие познавательных психических процессов:</a:t>
            </a:r>
            <a:endParaRPr lang="en-US" altLang="zh-CN" sz="22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2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произвольное внимание, логическое мышление, зрительное и слуховое восприятие, память;</a:t>
            </a:r>
            <a:endParaRPr lang="en-US" altLang="zh-CN" sz="22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2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-развитие тактильно-кинетической чувствительности, мелкой моторики </a:t>
            </a:r>
            <a:r>
              <a:rPr lang="en-US" altLang="zh-CN" sz="22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рук;</a:t>
            </a:r>
            <a:endParaRPr lang="en-US" altLang="zh-CN" sz="22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2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- развитие творческих способностей ребенка;</a:t>
            </a:r>
            <a:endParaRPr lang="en-US" altLang="zh-CN" sz="22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2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-создание условий для психологического и эмоционального благополучия ребенка, снятия мышечной напряжённости;</a:t>
            </a:r>
            <a:endParaRPr lang="en-US" altLang="zh-CN" sz="22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2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-формирование культуры труда и совершенствование трудовых </a:t>
            </a:r>
            <a:r>
              <a:rPr lang="en-US" altLang="zh-CN" sz="22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навыков.</a:t>
            </a:r>
            <a:endParaRPr lang="zh-CN" altLang="en-US" sz="22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918591"/>
      </p:ext>
    </p:extLst>
  </p:cSld>
  <p:clrMapOvr>
    <a:masterClrMapping/>
  </p:clrMapOvr>
</p:sld>
</file>

<file path=ppt/slides/slide4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-220335" y="4246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26" name="Текстовое поле"/>
          <p:cNvSpPr>
            <a:spLocks noGrp="1"/>
          </p:cNvSpPr>
          <p:nvPr>
            <p:ph type="ctrTitle"/>
          </p:nvPr>
        </p:nvSpPr>
        <p:spPr>
          <a:xfrm rot="0">
            <a:off x="685800" y="260648"/>
            <a:ext cx="7772400" cy="4536331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Участники проекта: воспитатель, дети и родители</a:t>
            </a:r>
            <a:endParaRPr lang="zh-CN" altLang="en-US" sz="28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27" name="Текстовое поле" descr="Чтобы добавить подзаголовок, дважды нажмите здесь&#13;"/>
          <p:cNvSpPr>
            <a:spLocks noGrp="1"/>
          </p:cNvSpPr>
          <p:nvPr>
            <p:ph type="subTitle" idx="1"/>
          </p:nvPr>
        </p:nvSpPr>
        <p:spPr>
          <a:xfrm rot="0">
            <a:off x="1371600" y="1628800"/>
            <a:ext cx="6440760" cy="432048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zh-CN" altLang="en-US" sz="1800" b="0" i="0" u="none" strike="noStrike" kern="1200" cap="none" spc="0" baseline="0">
              <a:solidFill>
                <a:schemeClr val="tx1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630745"/>
      </p:ext>
    </p:extLst>
  </p:cSld>
  <p:clrMapOvr>
    <a:masterClrMapping/>
  </p:clrMapOvr>
</p:sld>
</file>

<file path=ppt/slides/slide5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0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31" name="Текстовое поле"/>
          <p:cNvSpPr>
            <a:spLocks noGrp="1"/>
          </p:cNvSpPr>
          <p:nvPr>
            <p:ph type="ctrTitle"/>
          </p:nvPr>
        </p:nvSpPr>
        <p:spPr>
          <a:xfrm rot="0">
            <a:off x="685800" y="132080"/>
            <a:ext cx="7772400" cy="156845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Ожидаемые результаты</a:t>
            </a:r>
            <a:endParaRPr lang="zh-CN" altLang="en-US" sz="28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32" name="Текстовое поле"/>
          <p:cNvSpPr>
            <a:spLocks noGrp="1"/>
          </p:cNvSpPr>
          <p:nvPr>
            <p:ph type="subTitle" idx="1"/>
          </p:nvPr>
        </p:nvSpPr>
        <p:spPr>
          <a:xfrm rot="0">
            <a:off x="1371600" y="1916832"/>
            <a:ext cx="6440760" cy="3888432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- знают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правила техники безопасности;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- дети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развивают мелкую моторику пальцев;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- умеют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рисовать и лепить песком;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- дети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знают различные действия и приемы лепки из песка: держит форму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,  рассыпается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, можно на нем рисовать, оставлять следы;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-работают с различными предметами;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-умеют правильно держать стек, кисть: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-следуют устным инструкциям, создавая рисунок или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предмет.</a:t>
            </a:r>
            <a:endParaRPr lang="zh-CN" altLang="en-US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32743"/>
      </p:ext>
    </p:extLst>
  </p:cSld>
  <p:clrMapOvr>
    <a:masterClrMapping/>
  </p:clrMapOvr>
</p:sld>
</file>

<file path=ppt/slides/slide6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0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34" name="Текстовое поле"/>
          <p:cNvSpPr>
            <a:spLocks noGrp="1"/>
          </p:cNvSpPr>
          <p:nvPr>
            <p:ph type="ctrTitle"/>
          </p:nvPr>
        </p:nvSpPr>
        <p:spPr>
          <a:xfrm rot="0">
            <a:off x="685800" y="260648"/>
            <a:ext cx="7772400" cy="1152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Этапы реализации проекта: </a:t>
            </a:r>
            <a:endParaRPr lang="zh-CN" altLang="en-US" sz="28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35" name="Текстовое поле"/>
          <p:cNvSpPr>
            <a:spLocks noGrp="1"/>
          </p:cNvSpPr>
          <p:nvPr>
            <p:ph type="subTitle" idx="1"/>
          </p:nvPr>
        </p:nvSpPr>
        <p:spPr>
          <a:xfrm rot="0">
            <a:off x="1371600" y="1700808"/>
            <a:ext cx="6400800" cy="4464496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342900" indent="-34290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US" altLang="zh-CN" sz="1800" b="1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Подготовительный </a:t>
            </a:r>
            <a:r>
              <a:rPr lang="en-US" altLang="zh-CN" sz="1800" b="1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этап 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      Перспективное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планирование проекта - Создание необходимых условий для реализации проекта - Приобретение кинетического песка, подбор игрушек, атрибутов - Подбор игр с кинетическим песком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.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  <a:p>
            <a:pPr marL="342900" indent="-34290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US" altLang="zh-CN" sz="1800" b="1" i="0" u="none" strike="noStrike" kern="1200" cap="none" spc="0" baseline="0">
              <a:solidFill>
                <a:schemeClr val="tx2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  <a:p>
            <a:pPr marL="342900" indent="-34290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1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2</a:t>
            </a:r>
            <a:r>
              <a:rPr lang="en-US" altLang="zh-CN" sz="1800" b="1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. Основной этап 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  <a:p>
            <a:pPr marL="342900" indent="-34290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   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Знакомство с кинетическим песком, игрушками , атрибутами - Игры с кинетическим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песком.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  <a:p>
            <a:pPr marL="342900" indent="-34290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  <a:p>
            <a:pPr marL="342900" indent="-34290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1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 </a:t>
            </a:r>
            <a:r>
              <a:rPr lang="en-US" altLang="zh-CN" sz="1800" b="1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З. Заключительный этап 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  <a:p>
            <a:pPr marL="342900" indent="-34290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    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Анализ проведенной работы - Организация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фотовыставки.</a:t>
            </a:r>
            <a:endParaRPr lang="zh-CN" altLang="en-US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559545"/>
      </p:ext>
    </p:extLst>
  </p:cSld>
  <p:clrMapOvr>
    <a:masterClrMapping/>
  </p:clrMapOvr>
</p:sld>
</file>

<file path=ppt/slides/slide7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0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37" name="Текстовое поле"/>
          <p:cNvSpPr>
            <a:spLocks noGrp="1"/>
          </p:cNvSpPr>
          <p:nvPr>
            <p:ph type="ctrTitle"/>
          </p:nvPr>
        </p:nvSpPr>
        <p:spPr>
          <a:xfrm rot="0">
            <a:off x="685800" y="260648"/>
            <a:ext cx="7772400" cy="1080118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5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Times New Roman" pitchFamily="18" charset="0"/>
              </a:rPr>
              <a:t>Схема реализации проекта через разные виды деятельности </a:t>
            </a:r>
            <a:br>
              <a:rPr lang="zh-CN" altLang="en-US" sz="25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Times New Roman" pitchFamily="18" charset="0"/>
              </a:rPr>
            </a:br>
            <a:r>
              <a:rPr lang="en-US" altLang="zh-CN" sz="25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Times New Roman" pitchFamily="18" charset="0"/>
              </a:rPr>
              <a:t>(</a:t>
            </a:r>
            <a:r>
              <a:rPr lang="en-US" altLang="zh-CN" sz="1800" b="0" i="0" u="none" strike="noStrike" kern="1200" cap="none" spc="0" baseline="0">
                <a:solidFill>
                  <a:schemeClr val="tx1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Образовательные области, тема занятия , оборудование, ход занятия</a:t>
            </a:r>
            <a:r>
              <a:rPr lang="en-US" altLang="zh-CN" sz="2500" b="0" i="0" u="none" strike="noStrike" kern="1200" cap="none" spc="0" baseline="0">
                <a:solidFill>
                  <a:schemeClr val="tx1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) </a:t>
            </a:r>
            <a:endParaRPr lang="zh-CN" altLang="en-US" sz="25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38" name="Текстовое поле"/>
          <p:cNvSpPr>
            <a:spLocks noGrp="1"/>
          </p:cNvSpPr>
          <p:nvPr>
            <p:ph type="subTitle" idx="1"/>
          </p:nvPr>
        </p:nvSpPr>
        <p:spPr>
          <a:xfrm rot="0">
            <a:off x="1115616" y="1628800"/>
            <a:ext cx="7272808" cy="4392488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«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Познавательное развитие «Знакомство с песком» (контейнер, песок, формочки) Познакомить детей с новой игрушкой, попросить «поздороваться с песком», то есть различными способами дотронуться до песка (новые тактильные ощущения) 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Социально-коммуникативное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развитие «Песочный дождь» (контейнер, песок, игровая установка для игр с водой/песком) Ребенок пытается «покрошить» песок, направить его в своеобразную игровую мельницу («живой песок) 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Речевое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развитие «Пирожки для мамы» (контейнер, песок, детская посуда) Выпекаем из песка «Пирожки для мамы» под песенку «Я пеку, пеку, пеку» 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Художественно-эстетическое </a:t>
            </a: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развитие «Отпечатки на песке» (контейнер, песок, формочки) Большинство деток отдыхали с родителями на море. При помощи формочек «вспоминаем» эти приятные моменты.</a:t>
            </a:r>
            <a:endParaRPr lang="zh-CN" altLang="en-US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17529"/>
      </p:ext>
    </p:extLst>
  </p:cSld>
  <p:clrMapOvr>
    <a:masterClrMapping/>
  </p:clrMapOvr>
</p:sld>
</file>

<file path=ppt/slides/slide8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0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40" name="Текстовое поле"/>
          <p:cNvSpPr>
            <a:spLocks noGrp="1"/>
          </p:cNvSpPr>
          <p:nvPr>
            <p:ph type="ctrTitle"/>
          </p:nvPr>
        </p:nvSpPr>
        <p:spPr>
          <a:xfrm rot="0">
            <a:off x="685800" y="188641"/>
            <a:ext cx="7772400" cy="1080118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1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Форма </a:t>
            </a:r>
            <a:r>
              <a:rPr lang="en-US" altLang="zh-CN" sz="44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работы с детьми</a:t>
            </a:r>
            <a:endParaRPr lang="zh-CN" altLang="en-US" sz="4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41" name="Текстовое поле"/>
          <p:cNvSpPr>
            <a:spLocks noGrp="1"/>
          </p:cNvSpPr>
          <p:nvPr>
            <p:ph type="subTitle" idx="1"/>
          </p:nvPr>
        </p:nvSpPr>
        <p:spPr>
          <a:xfrm rot="0">
            <a:off x="1371600" y="1556792"/>
            <a:ext cx="6400800" cy="4082008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0" i="1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Индивидуальные </a:t>
            </a:r>
            <a:r>
              <a:rPr lang="en-US" altLang="zh-CN" sz="1800" b="0" i="1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игры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Позитивно влияют на эмоциональное самочувствие детей, являются прекрасным средством для развития и саморазвития ребёнка.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US" altLang="zh-CN" sz="1800" b="0" i="1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0" i="1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Групповые </a:t>
            </a:r>
            <a:r>
              <a:rPr lang="en-US" altLang="zh-CN" sz="1800" b="0" i="1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игры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Игры с песком в группе направлены в основном на развитие коммуникативных навыков, т.е. умения гармонично и эффективно общаться друг с другом,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chemeClr val="tx2"/>
                </a:solidFill>
                <a:latin typeface="Times New Roman" pitchFamily="18" charset="0"/>
                <a:ea typeface="宋体" pitchFamily="0" charset="0"/>
                <a:cs typeface="Times New Roman" pitchFamily="18" charset="0"/>
              </a:rPr>
              <a:t>взаимодействовать.</a:t>
            </a:r>
            <a:endParaRPr lang="en-US" altLang="zh-CN" sz="1800" b="0" i="0" u="none" strike="noStrike" kern="1200" cap="none" spc="0" baseline="0">
              <a:solidFill>
                <a:schemeClr val="tx2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900" b="0" i="0" u="none" strike="noStrike" kern="1200" cap="none" spc="0" baseline="0">
                <a:solidFill>
                  <a:schemeClr val="tx2"/>
                </a:solidFill>
                <a:latin typeface="Calibri" pitchFamily="0" charset="0"/>
                <a:ea typeface="宋体" pitchFamily="0" charset="0"/>
                <a:cs typeface="Lucida Sans" pitchFamily="0" charset="0"/>
              </a:rPr>
              <a:t> </a:t>
            </a:r>
            <a:endParaRPr lang="en-US" altLang="zh-CN" sz="900" b="0" i="0" u="none" strike="noStrike" kern="1200" cap="none" spc="0" baseline="0">
              <a:solidFill>
                <a:schemeClr val="tx2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zh-CN" altLang="en-US" sz="900" b="0" i="0" u="none" strike="noStrike" kern="1200" cap="none" spc="0" baseline="0">
              <a:solidFill>
                <a:schemeClr val="tx1"/>
              </a:solidFill>
              <a:latin typeface="Times New Roman" pitchFamily="18" charset="0"/>
              <a:ea typeface="宋体" pitchFamily="0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735992"/>
      </p:ext>
    </p:extLst>
  </p:cSld>
  <p:clrMapOvr>
    <a:masterClrMapping/>
  </p:clrMapOvr>
</p:sld>
</file>

<file path=ppt/slides/slide9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Изображение" descr="C:\Users\TEMP\Downloads\c63ee5f24b9ef9528e554fa4e28eb0f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0"/>
            <a:ext cx="9160044" cy="6858000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48" name="Текстовое поле" descr="Нажмите дважды, чтобы добавить заголовок&#13;"/>
          <p:cNvSpPr>
            <a:spLocks noGrp="1"/>
          </p:cNvSpPr>
          <p:nvPr>
            <p:ph type="title"/>
          </p:nvPr>
        </p:nvSpPr>
        <p:spPr>
          <a:xfrm rot="0">
            <a:off x="457200" y="274638"/>
            <a:ext cx="8229600" cy="114300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4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  <p:sp>
        <p:nvSpPr>
          <p:cNvPr id="49" name="Текстовое поле" descr="Нажмите дважды, чтобы добавить текст&#13;"/>
          <p:cNvSpPr>
            <a:spLocks noGrp="1"/>
          </p:cNvSpPr>
          <p:nvPr>
            <p:ph type="body" idx="1"/>
          </p:nvPr>
        </p:nvSpPr>
        <p:spPr>
          <a:xfrm rot="0">
            <a:off x="457200" y="1600200"/>
            <a:ext cx="8229600" cy="4525963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zh-CN" altLang="en-US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305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Тема Office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</a:theme>
</file>

<file path=docProps/app.xml><?xml version="1.0" encoding="utf-8"?>
<Properties xmlns="http://schemas.openxmlformats.org/officeDocument/2006/extended-properties">
  <Template>Normal.eit</Template>
  <TotalTime>3</TotalTime>
  <Application>Office</Application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Слайд 1</dc:title>
  <dc:creator>User2</dc:creator>
  <cp:lastModifiedBy>Mobile phone user</cp:lastModifiedBy>
  <cp:revision>20</cp:revision>
  <dcterms:created xsi:type="dcterms:W3CDTF">2025-09-18T09:13:00Z</dcterms:created>
  <dcterms:modified xsi:type="dcterms:W3CDTF">2025-09-18T23:26:32Z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ICV">
    <vt:lpwstr>D720D0C3FF1B47D8B849BFC11D01BB76_12</vt:lpwstr>
  </property>
  <property fmtid="{D5CDD505-2E9C-101B-9397-08002B2CF9AE}" pid="3" name="KSOProductBuildVer">
    <vt:lpwstr>1049-12.2.0.22556</vt:lpwstr>
  </property>
</Properties>
</file>