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58" r:id="rId5"/>
    <p:sldId id="286" r:id="rId6"/>
    <p:sldId id="287" r:id="rId7"/>
    <p:sldId id="290" r:id="rId8"/>
    <p:sldId id="288" r:id="rId9"/>
    <p:sldId id="289" r:id="rId10"/>
    <p:sldId id="291" r:id="rId11"/>
    <p:sldId id="292" r:id="rId12"/>
    <p:sldId id="259" r:id="rId13"/>
    <p:sldId id="284" r:id="rId14"/>
    <p:sldId id="264" r:id="rId15"/>
    <p:sldId id="265" r:id="rId16"/>
    <p:sldId id="269" r:id="rId17"/>
    <p:sldId id="267" r:id="rId18"/>
    <p:sldId id="266" r:id="rId19"/>
    <p:sldId id="262" r:id="rId20"/>
    <p:sldId id="271" r:id="rId21"/>
    <p:sldId id="260" r:id="rId22"/>
    <p:sldId id="261" r:id="rId23"/>
    <p:sldId id="280" r:id="rId24"/>
    <p:sldId id="285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81" r:id="rId33"/>
    <p:sldId id="282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8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1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3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77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2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46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22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2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8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2A07-C524-428A-A341-0F82D879A66E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BAAE2-CC3C-4262-9E6C-E836C8D5D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5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jpe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0.jpeg"/><Relationship Id="rId4" Type="http://schemas.openxmlformats.org/officeDocument/2006/relationships/image" Target="../media/image47.wmf"/><Relationship Id="rId9" Type="http://schemas.openxmlformats.org/officeDocument/2006/relationships/image" Target="../media/image49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92480"/>
            <a:ext cx="9144000" cy="3448594"/>
          </a:xfrm>
        </p:spPr>
        <p:txBody>
          <a:bodyPr>
            <a:normAutofit/>
          </a:bodyPr>
          <a:lstStyle/>
          <a:p>
            <a:r>
              <a:rPr lang="ru-RU" dirty="0" smtClean="0"/>
              <a:t>Осенний лес</a:t>
            </a:r>
            <a:r>
              <a:rPr lang="ru-RU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Грибы и ягоды</a:t>
            </a:r>
            <a:r>
              <a:rPr lang="ru-RU" sz="5400" dirty="0" smtClean="0"/>
              <a:t>.</a:t>
            </a:r>
            <a:br>
              <a:rPr lang="ru-RU" sz="5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Подготовительная группа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241074"/>
            <a:ext cx="9144000" cy="1515292"/>
          </a:xfrm>
        </p:spPr>
        <p:txBody>
          <a:bodyPr/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Полещук Е.В.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01-001-Mir-gribov-i-jago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661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еще растет в лесу?</a:t>
            </a:r>
            <a:endParaRPr lang="ru-RU" dirty="0"/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1332409"/>
            <a:ext cx="11843657" cy="53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60326294100384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011-011-Griby-jag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90000"/>
                </a:solidFill>
              </a:rPr>
              <a:t>Подберезовик, Боровик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norm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5393" y="1393371"/>
            <a:ext cx="4590566" cy="4484915"/>
          </a:xfrm>
          <a:prstGeom prst="rect">
            <a:avLst/>
          </a:prstGeom>
        </p:spPr>
      </p:pic>
      <p:pic>
        <p:nvPicPr>
          <p:cNvPr id="5" name="Picture 4" descr="боров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2" y="1393372"/>
            <a:ext cx="4676502" cy="44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Шампиньоны,    Опята, Лисички</a:t>
            </a:r>
            <a:endParaRPr lang="ru-RU" dirty="0"/>
          </a:p>
        </p:txBody>
      </p:sp>
      <p:pic>
        <p:nvPicPr>
          <p:cNvPr id="4" name="Picture 2" descr="C:\Users\138\Desktop\для презинтации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245" y="2423886"/>
            <a:ext cx="3361509" cy="3241040"/>
          </a:xfrm>
          <a:prstGeom prst="rect">
            <a:avLst/>
          </a:prstGeom>
          <a:noFill/>
        </p:spPr>
      </p:pic>
      <p:pic>
        <p:nvPicPr>
          <p:cNvPr id="5" name="Picture 7" descr="опя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2548" y="1582145"/>
            <a:ext cx="3576050" cy="3839391"/>
          </a:xfrm>
          <a:prstGeom prst="rect">
            <a:avLst/>
          </a:prstGeom>
        </p:spPr>
      </p:pic>
      <p:pic>
        <p:nvPicPr>
          <p:cNvPr id="6" name="Picture 2" descr="C:\Users\138\Desktop\для презинтации\8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788" y="1582146"/>
            <a:ext cx="3670663" cy="3839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09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pPr algn="ctr"/>
            <a:r>
              <a:rPr lang="ru-RU" dirty="0" smtClean="0"/>
              <a:t>Масленок, подосиновик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241444343_maslenok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67246" y="1352123"/>
            <a:ext cx="4503915" cy="4500037"/>
          </a:xfrm>
          <a:prstGeom prst="rect">
            <a:avLst/>
          </a:prstGeom>
        </p:spPr>
      </p:pic>
      <p:pic>
        <p:nvPicPr>
          <p:cNvPr id="5" name="Picture 8" descr="подосинов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352123"/>
            <a:ext cx="4781005" cy="45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назвать человека, который собирает грибы?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1320002"/>
            <a:ext cx="3996597" cy="3553097"/>
          </a:xfrm>
        </p:spPr>
      </p:pic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62" y="3096550"/>
            <a:ext cx="3761924" cy="3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313795"/>
              </p:ext>
            </p:extLst>
          </p:nvPr>
        </p:nvGraphicFramePr>
        <p:xfrm>
          <a:off x="92075" y="92075"/>
          <a:ext cx="81280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Объект упаковщика для оболочки" showAsIcon="1" r:id="rId6" imgW="14015880" imgH="437400" progId="Package">
                  <p:embed/>
                </p:oleObj>
              </mc:Choice>
              <mc:Fallback>
                <p:oleObj name="Объект упаковщика для оболочки" showAsIcon="1" r:id="rId6" imgW="1401588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1280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7" y="1384664"/>
            <a:ext cx="3718560" cy="34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2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84960"/>
            <a:ext cx="10515600" cy="180267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2079" y="1045030"/>
            <a:ext cx="9274629" cy="454587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детей об осенних изменениях в природе 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дарах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осеннем лесе, ягодах, грибах произрастающих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зрительное внимание и восприятие, мышление, память,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и бережное отношение к природе.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385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9967"/>
            <a:ext cx="10515600" cy="874622"/>
          </a:xfrm>
        </p:spPr>
        <p:txBody>
          <a:bodyPr/>
          <a:lstStyle/>
          <a:p>
            <a:pPr algn="ctr"/>
            <a:r>
              <a:rPr lang="ru-RU" dirty="0" smtClean="0"/>
              <a:t>Чудеса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Дерзко выстроились в ряд на лесной полянке</a:t>
            </a:r>
          </a:p>
          <a:p>
            <a:r>
              <a:rPr lang="ru-RU" dirty="0">
                <a:solidFill>
                  <a:schemeClr val="bg1"/>
                </a:solidFill>
              </a:rPr>
              <a:t>Накопили вредный яд, бледные…</a:t>
            </a:r>
          </a:p>
          <a:p>
            <a:r>
              <a:rPr lang="ru-RU" dirty="0">
                <a:solidFill>
                  <a:schemeClr val="bg1"/>
                </a:solidFill>
              </a:rPr>
              <a:t>Дерзко выстроились в ряд на лесной полянке</a:t>
            </a:r>
          </a:p>
          <a:p>
            <a:r>
              <a:rPr lang="ru-RU" dirty="0">
                <a:solidFill>
                  <a:schemeClr val="bg1"/>
                </a:solidFill>
              </a:rPr>
              <a:t>Накопили вредный яд, бледные…</a:t>
            </a:r>
          </a:p>
          <a:p>
            <a:endParaRPr lang="ru-RU" dirty="0"/>
          </a:p>
        </p:txBody>
      </p:sp>
      <p:pic>
        <p:nvPicPr>
          <p:cNvPr id="4" name="Содержимое 3" descr="griby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9640" y="1292816"/>
            <a:ext cx="4618261" cy="4884147"/>
          </a:xfrm>
          <a:prstGeom prst="rect">
            <a:avLst/>
          </a:prstGeom>
        </p:spPr>
      </p:pic>
      <p:pic>
        <p:nvPicPr>
          <p:cNvPr id="5" name="Picture 2" descr="C:\Users\138\Desktop\для презинтации\samyj-bolshoj-v-mire-org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9340" y="1294382"/>
            <a:ext cx="4874460" cy="4882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44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lide_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3926"/>
            <a:ext cx="10515600" cy="13662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34789"/>
            <a:ext cx="10515600" cy="32421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3" descr="C:\Users\138\Desktop\для презинтации\bp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036" y="1213123"/>
            <a:ext cx="3727322" cy="5184576"/>
          </a:xfrm>
          <a:prstGeom prst="rect">
            <a:avLst/>
          </a:prstGeom>
          <a:noFill/>
        </p:spPr>
      </p:pic>
      <p:pic>
        <p:nvPicPr>
          <p:cNvPr id="6" name="Рисунок 5" descr="2.gif"/>
          <p:cNvPicPr>
            <a:picLocks noChangeAspect="1"/>
          </p:cNvPicPr>
          <p:nvPr/>
        </p:nvPicPr>
        <p:blipFill>
          <a:blip r:embed="rId4" cstate="print"/>
          <a:srcRect t="3411" b="3411"/>
          <a:stretch>
            <a:fillRect/>
          </a:stretch>
        </p:blipFill>
        <p:spPr>
          <a:xfrm>
            <a:off x="6126595" y="992387"/>
            <a:ext cx="4551202" cy="2822714"/>
          </a:xfrm>
          <a:prstGeom prst="rect">
            <a:avLst/>
          </a:prstGeom>
        </p:spPr>
      </p:pic>
      <p:pic>
        <p:nvPicPr>
          <p:cNvPr id="7" name="Picture 2" descr="C:\Users\138\Desktop\для презинтации\CHem-polezen-muhom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6595" y="3868646"/>
            <a:ext cx="4551202" cy="2827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27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5810" y="2949073"/>
            <a:ext cx="21031200" cy="1941560"/>
          </a:xfrm>
        </p:spPr>
        <p:txBody>
          <a:bodyPr/>
          <a:lstStyle/>
          <a:p>
            <a:r>
              <a:rPr lang="ru-RU" dirty="0" smtClean="0">
                <a:solidFill>
                  <a:srgbClr val="990000"/>
                </a:solidFill>
              </a:rPr>
              <a:t>Дары леса:</a:t>
            </a:r>
            <a:endParaRPr lang="ru-RU" dirty="0"/>
          </a:p>
        </p:txBody>
      </p:sp>
      <p:pic>
        <p:nvPicPr>
          <p:cNvPr id="2355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9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3341"/>
            <a:ext cx="10515600" cy="49936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пошли по ягоды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дальний лес.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Видимо-невидимо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чудес!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 грибов в лесу найдем,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Обойдем полянку.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В кузовок мы не возьмем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Бледную поганку.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Мы обшарим все дубы,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Елки и осинки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И полезные грибы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Соберем в корзинки.</a:t>
            </a:r>
          </a:p>
          <a:p>
            <a:endParaRPr lang="ru-RU" dirty="0"/>
          </a:p>
        </p:txBody>
      </p:sp>
      <p:pic>
        <p:nvPicPr>
          <p:cNvPr id="4" name="Picture 2" descr="C:\Users\138\Desktop\для презинтации\ph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003" y="3028515"/>
            <a:ext cx="3582026" cy="2708897"/>
          </a:xfrm>
          <a:prstGeom prst="rect">
            <a:avLst/>
          </a:prstGeom>
          <a:noFill/>
        </p:spPr>
      </p:pic>
      <p:pic>
        <p:nvPicPr>
          <p:cNvPr id="5" name="Содержимое 3" descr="468aef4825e4232df855af258ae88582_w960_h2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1547" y="883409"/>
            <a:ext cx="3356909" cy="271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6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"/>
            <a:ext cx="12192000" cy="6797040"/>
          </a:xfrm>
        </p:spPr>
      </p:pic>
    </p:spTree>
    <p:extLst>
      <p:ext uri="{BB962C8B-B14F-4D97-AF65-F5344CB8AC3E}">
        <p14:creationId xmlns:p14="http://schemas.microsoft.com/office/powerpoint/2010/main" val="164952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990000"/>
                </a:solidFill>
              </a:rPr>
              <a:t>Черника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лесу и на болоте,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травку вы найдете.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на ней синеет гроздь.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Кисло-сладких ягод горсть.</a:t>
            </a:r>
          </a:p>
          <a:p>
            <a:endParaRPr lang="ru-RU" dirty="0"/>
          </a:p>
        </p:txBody>
      </p:sp>
      <p:pic>
        <p:nvPicPr>
          <p:cNvPr id="4" name="Содержимое 3" descr="1-черни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9349" y="1690688"/>
            <a:ext cx="5930537" cy="425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Малина</a:t>
            </a:r>
            <a:endParaRPr lang="ru-RU" dirty="0"/>
          </a:p>
        </p:txBody>
      </p:sp>
      <p:pic>
        <p:nvPicPr>
          <p:cNvPr id="4" name="Содержимое 3" descr="malina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79274" y="1527914"/>
            <a:ext cx="5806440" cy="4338751"/>
          </a:xfrm>
        </p:spPr>
      </p:pic>
      <p:sp>
        <p:nvSpPr>
          <p:cNvPr id="5" name="Прямоугольник 4"/>
          <p:cNvSpPr/>
          <p:nvPr/>
        </p:nvSpPr>
        <p:spPr>
          <a:xfrm>
            <a:off x="838200" y="2967335"/>
            <a:ext cx="3437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Красна ягода всех привлекает, </a:t>
            </a:r>
          </a:p>
          <a:p>
            <a:r>
              <a:rPr lang="ru-RU" dirty="0" smtClean="0"/>
              <a:t>вкусом и пользой своей покоряет,</a:t>
            </a:r>
          </a:p>
          <a:p>
            <a:r>
              <a:rPr lang="ru-RU" dirty="0" smtClean="0"/>
              <a:t>Летом в саду собирает Алина, нежное лакомство, чудо-…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4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955"/>
          </a:xfrm>
        </p:spPr>
        <p:txBody>
          <a:bodyPr/>
          <a:lstStyle/>
          <a:p>
            <a:pPr algn="ctr"/>
            <a:r>
              <a:rPr lang="ru-RU" dirty="0" smtClean="0"/>
              <a:t>Земляника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2000" dirty="0" smtClean="0"/>
              <a:t>Неприметно под листочком,</a:t>
            </a:r>
          </a:p>
          <a:p>
            <a:pPr marL="0" indent="0">
              <a:buNone/>
            </a:pPr>
            <a:r>
              <a:rPr lang="ru-RU" sz="2000" dirty="0" smtClean="0"/>
              <a:t>под раскидистым кусточком, </a:t>
            </a:r>
          </a:p>
          <a:p>
            <a:pPr marL="0" indent="0">
              <a:buNone/>
            </a:pPr>
            <a:r>
              <a:rPr lang="ru-RU" sz="2000" dirty="0" smtClean="0"/>
              <a:t>всем на радость сласть растет. </a:t>
            </a:r>
          </a:p>
          <a:p>
            <a:pPr marL="0" indent="0">
              <a:buNone/>
            </a:pPr>
            <a:r>
              <a:rPr lang="ru-RU" sz="2000" dirty="0" smtClean="0"/>
              <a:t>Кто увидит- </a:t>
            </a:r>
            <a:r>
              <a:rPr lang="ru-RU" sz="2000" dirty="0" err="1" smtClean="0"/>
              <a:t>собирет</a:t>
            </a:r>
            <a:r>
              <a:rPr lang="ru-RU" sz="2000" dirty="0" smtClean="0"/>
              <a:t>. </a:t>
            </a:r>
          </a:p>
          <a:p>
            <a:pPr marL="0" indent="0">
              <a:buNone/>
            </a:pPr>
            <a:r>
              <a:rPr lang="ru-RU" sz="2000" dirty="0" smtClean="0"/>
              <a:t>Все от мала до велика, обожают…</a:t>
            </a:r>
          </a:p>
          <a:p>
            <a:endParaRPr lang="ru-RU" dirty="0"/>
          </a:p>
        </p:txBody>
      </p:sp>
      <p:pic>
        <p:nvPicPr>
          <p:cNvPr id="4" name="Содержимое 3" descr="36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7249" y="1529082"/>
            <a:ext cx="5931712" cy="42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Ежевика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ласковой малиной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недавно посадили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Ягоду чудесную, очень интересную!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Цветом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-то бы чернила,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«лицо» не мыла.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это не черника,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наша…</a:t>
            </a:r>
          </a:p>
          <a:p>
            <a:endParaRPr lang="ru-RU" dirty="0"/>
          </a:p>
        </p:txBody>
      </p:sp>
      <p:pic>
        <p:nvPicPr>
          <p:cNvPr id="4" name="Содержимое 3" descr="120304025019-120327190248-p-O-ezhevi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4811" y="1628503"/>
            <a:ext cx="6058989" cy="41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61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Брусника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Листики – с глянцем,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Ягодки – с румянцем,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сами кусточки –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выше кочки.</a:t>
            </a:r>
          </a:p>
          <a:p>
            <a:endParaRPr lang="ru-RU" dirty="0"/>
          </a:p>
        </p:txBody>
      </p:sp>
      <p:pic>
        <p:nvPicPr>
          <p:cNvPr id="4" name="Picture 2" descr="C:\Users\138\Desktop\для презинтации\brusn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760" y="1899694"/>
            <a:ext cx="5826034" cy="3928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0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Принесли грибы и ягоды домой и сделали…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a6f3a159ea3a2dfa26afebcb7a_p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1" y="1690688"/>
            <a:ext cx="3185160" cy="2506528"/>
          </a:xfrm>
          <a:prstGeom prst="rect">
            <a:avLst/>
          </a:prstGeom>
        </p:spPr>
      </p:pic>
      <p:pic>
        <p:nvPicPr>
          <p:cNvPr id="5" name="Picture 2" descr="C:\Users\138\Desktop\для презинтации\gribnoj-sup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2029" y="1690688"/>
            <a:ext cx="3126572" cy="2376215"/>
          </a:xfrm>
          <a:prstGeom prst="rect">
            <a:avLst/>
          </a:prstGeom>
          <a:noFill/>
        </p:spPr>
      </p:pic>
      <p:pic>
        <p:nvPicPr>
          <p:cNvPr id="6" name="Picture 3" descr="C:\Users\138\Desktop\для презинтации\marinov_gribi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340" y="1719699"/>
            <a:ext cx="3298589" cy="231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1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ягод:</a:t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38\Desktop\для презинтации\jagodnij-pir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160" y="1455555"/>
            <a:ext cx="4151812" cy="2933564"/>
          </a:xfrm>
          <a:prstGeom prst="rect">
            <a:avLst/>
          </a:prstGeom>
          <a:noFill/>
        </p:spPr>
      </p:pic>
      <p:pic>
        <p:nvPicPr>
          <p:cNvPr id="5" name="Picture 3" descr="C:\Users\138\Desktop\для презинтации\konservirovanie_varenyapo-zhenski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086" y="1368470"/>
            <a:ext cx="3646714" cy="2933563"/>
          </a:xfrm>
          <a:prstGeom prst="rect">
            <a:avLst/>
          </a:prstGeom>
          <a:noFill/>
        </p:spPr>
      </p:pic>
      <p:pic>
        <p:nvPicPr>
          <p:cNvPr id="6" name="Picture 4" descr="C:\Users\138\Desktop\для презинтации\Коктейль-Ягодный-твис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6164" y="3670667"/>
            <a:ext cx="3411226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98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923964"/>
              </p:ext>
            </p:extLst>
          </p:nvPr>
        </p:nvGraphicFramePr>
        <p:xfrm>
          <a:off x="92075" y="92075"/>
          <a:ext cx="3603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Объект упаковщика для оболочки" showAsIcon="1" r:id="rId3" imgW="361080" imgH="437400" progId="Package">
                  <p:embed/>
                </p:oleObj>
              </mc:Choice>
              <mc:Fallback>
                <p:oleObj name="Объект упаковщика для оболочки" showAsIcon="1" r:id="rId3" imgW="36108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6036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7909"/>
            <a:ext cx="10515600" cy="4949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400" i="1" dirty="0" smtClean="0">
                <a:latin typeface="Bahnschrift SemiBold" panose="020B0502040204020203" pitchFamily="34" charset="0"/>
              </a:rPr>
              <a:t>Если в лес пришел гулять, Свежим воздухом дышать, </a:t>
            </a:r>
          </a:p>
          <a:p>
            <a:pPr marL="0" indent="0" algn="ctr">
              <a:buNone/>
            </a:pPr>
            <a:r>
              <a:rPr lang="ru-RU" altLang="ru-RU" sz="2400" i="1" dirty="0" smtClean="0">
                <a:latin typeface="Bahnschrift SemiBold" panose="020B0502040204020203" pitchFamily="34" charset="0"/>
              </a:rPr>
              <a:t>Бегать, прыгать и играть, Только, чур, не забывать, </a:t>
            </a:r>
          </a:p>
          <a:p>
            <a:pPr marL="0" indent="0" algn="ctr">
              <a:buNone/>
            </a:pPr>
            <a:r>
              <a:rPr lang="ru-RU" altLang="ru-RU" sz="2400" i="1" dirty="0" smtClean="0">
                <a:latin typeface="Bahnschrift SemiBold" panose="020B0502040204020203" pitchFamily="34" charset="0"/>
              </a:rPr>
              <a:t>Что в лесу нельзя шуметь. Даже очень громко петь. </a:t>
            </a:r>
          </a:p>
          <a:p>
            <a:pPr marL="0" indent="0" algn="ctr">
              <a:buNone/>
            </a:pPr>
            <a:r>
              <a:rPr lang="ru-RU" altLang="ru-RU" sz="2400" i="1" dirty="0" smtClean="0">
                <a:latin typeface="Bahnschrift SemiBold" panose="020B0502040204020203" pitchFamily="34" charset="0"/>
              </a:rPr>
              <a:t>Испугаются зверушки, Убегут с лесной опушки. </a:t>
            </a:r>
          </a:p>
          <a:p>
            <a:pPr marL="0" indent="0" algn="ctr">
              <a:buNone/>
            </a:pPr>
            <a:r>
              <a:rPr lang="ru-RU" altLang="ru-RU" sz="2400" i="1" dirty="0" smtClean="0">
                <a:latin typeface="Bahnschrift SemiBold" panose="020B0502040204020203" pitchFamily="34" charset="0"/>
              </a:rPr>
              <a:t>Ветки дуба не ломать — Никогда не забывать. </a:t>
            </a:r>
          </a:p>
          <a:p>
            <a:pPr marL="0" indent="0" algn="ctr">
              <a:buNone/>
            </a:pPr>
            <a:r>
              <a:rPr lang="ru-RU" altLang="ru-RU" sz="2400" i="1" dirty="0" smtClean="0">
                <a:latin typeface="Bahnschrift SemiBold" panose="020B0502040204020203" pitchFamily="34" charset="0"/>
              </a:rPr>
              <a:t>Мусор с травки убирать! Зря цветы не надо рвать! </a:t>
            </a:r>
          </a:p>
          <a:p>
            <a:pPr marL="0" indent="0" algn="ctr">
              <a:buNone/>
            </a:pPr>
            <a:r>
              <a:rPr lang="ru-RU" altLang="ru-RU" sz="2400" i="1" dirty="0" smtClean="0">
                <a:latin typeface="Bahnschrift SemiBold" panose="020B0502040204020203" pitchFamily="34" charset="0"/>
              </a:rPr>
              <a:t>Из рогатки не стрелять! </a:t>
            </a:r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482271"/>
              </p:ext>
            </p:extLst>
          </p:nvPr>
        </p:nvGraphicFramePr>
        <p:xfrm>
          <a:off x="92075" y="92075"/>
          <a:ext cx="3603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Объект упаковщика для оболочки" showAsIcon="1" r:id="rId6" imgW="361080" imgH="437400" progId="Package">
                  <p:embed/>
                </p:oleObj>
              </mc:Choice>
              <mc:Fallback>
                <p:oleObj name="Объект упаковщика для оболочки" showAsIcon="1" r:id="rId6" imgW="36108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6036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996433"/>
              </p:ext>
            </p:extLst>
          </p:nvPr>
        </p:nvGraphicFramePr>
        <p:xfrm>
          <a:off x="92075" y="92075"/>
          <a:ext cx="3603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Объект упаковщика для оболочки" showAsIcon="1" r:id="rId8" imgW="361080" imgH="437400" progId="Package">
                  <p:embed/>
                </p:oleObj>
              </mc:Choice>
              <mc:Fallback>
                <p:oleObj name="Объект упаковщика для оболочки" showAsIcon="1" r:id="rId8" imgW="36108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6036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46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73829"/>
            <a:ext cx="10515600" cy="33031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dirty="0" smtClean="0"/>
              <a:t>СПАСИБО!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7146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91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0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23578</TotalTime>
  <Words>373</Words>
  <Application>Microsoft Office PowerPoint</Application>
  <PresentationFormat>Широкоэкранный</PresentationFormat>
  <Paragraphs>79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Bahnschrift SemiBold</vt:lpstr>
      <vt:lpstr>Calibri</vt:lpstr>
      <vt:lpstr>Calibri Light</vt:lpstr>
      <vt:lpstr>Times New Roman</vt:lpstr>
      <vt:lpstr>Тема Office</vt:lpstr>
      <vt:lpstr>Объект упаковщика для оболочки</vt:lpstr>
      <vt:lpstr>Осенний лес.  Грибы и ягоды.  Подготовительная группа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еще растет в лесу?</vt:lpstr>
      <vt:lpstr>Презентация PowerPoint</vt:lpstr>
      <vt:lpstr>Презентация PowerPoint</vt:lpstr>
      <vt:lpstr>Подберезовик, Боровик</vt:lpstr>
      <vt:lpstr>Шампиньоны,    Опята, Лисички</vt:lpstr>
      <vt:lpstr>Масленок, подосиновик</vt:lpstr>
      <vt:lpstr>Как назвать человека, который собирает грибы?</vt:lpstr>
      <vt:lpstr>Чудеса природы</vt:lpstr>
      <vt:lpstr> </vt:lpstr>
      <vt:lpstr>Презентация PowerPoint</vt:lpstr>
      <vt:lpstr>Дары леса:</vt:lpstr>
      <vt:lpstr>Презентация PowerPoint</vt:lpstr>
      <vt:lpstr>Черника</vt:lpstr>
      <vt:lpstr>Малина</vt:lpstr>
      <vt:lpstr>Земляника</vt:lpstr>
      <vt:lpstr>Ежевика</vt:lpstr>
      <vt:lpstr>Брусника</vt:lpstr>
      <vt:lpstr>Принесли грибы и ягоды домой и сделали…</vt:lpstr>
      <vt:lpstr>Из ягод: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 осенью.  Грибы и ягоды. Съедобные и ядовитые.</dc:title>
  <dc:creator>Елена</dc:creator>
  <cp:lastModifiedBy>Елена</cp:lastModifiedBy>
  <cp:revision>13</cp:revision>
  <dcterms:created xsi:type="dcterms:W3CDTF">2025-08-28T02:24:50Z</dcterms:created>
  <dcterms:modified xsi:type="dcterms:W3CDTF">2025-09-17T14:26:38Z</dcterms:modified>
</cp:coreProperties>
</file>