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2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>
            <a:gsLst>
              <a:gs pos="2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808708" cy="6500858"/>
          </a:xfrm>
        </p:spPr>
        <p:txBody>
          <a:bodyPr>
            <a:normAutofit/>
          </a:bodyPr>
          <a:lstStyle/>
          <a:p>
            <a:r>
              <a:rPr lang="ru-RU" sz="11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Лесные </a:t>
            </a:r>
            <a:br>
              <a:rPr lang="ru-RU" sz="11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115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14818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Обыкновенный свиристель.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Обыкновенный свиристель размером со скворца . Общий тон окраски оперения пепельно-серый с красновато-бурым оттенком, более темным на верхней стороне тела. Перья на голове удлинены и образуют хохолок, который птица то опускает и прижимает к затылку, то поднимает. Лоб коричнево-бурый, а на щеках широкие черные полосы. Крылья и хвост черные, с ярко-желтыми полосами. Самки окрашены более тускло. Обыкновенный свиристель обитает в хвойных и смешанных лесах.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r="27500"/>
          <a:stretch>
            <a:fillRect/>
          </a:stretch>
        </p:blipFill>
        <p:spPr bwMode="auto">
          <a:xfrm>
            <a:off x="2051720" y="214290"/>
            <a:ext cx="5544616" cy="3929893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229600" cy="207170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Певчий дрозд.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Певчий дрозд размером несколько больше скворца. Оперение пестрое: верх буровато-серый, а низ - желтовато-бурый с темными пятнами; перья под крылом желтовато-охристые. Молодые окрашены тоже пестро, верх у них в светлых ржавых пятнах. Живет в смешанных и лиственных лесах . Принадлежит к группе перелетных птиц.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b="5544"/>
          <a:stretch>
            <a:fillRect/>
          </a:stretch>
        </p:blipFill>
        <p:spPr bwMode="auto">
          <a:xfrm>
            <a:off x="2071670" y="214290"/>
            <a:ext cx="5214974" cy="442915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29132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Обыкновенный соловей.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Обыкновенный соловей - небольшая, немногим более воробья, птичка. Окраска ее невзрачная: спина, крылья и хвост буровато-серые, низ оперения - белесый с легким серовато-охристым оттенком, клюв и ноги бурые. Соловей обитает в густых тенистых кустарниках лиственного и смешанного леса, в парках недалеко от воды или в сырых местах. Эта птица осторожная, пугливая. Известна своим мелодичным пением. Обыкновенный соловей - птица перелетная, зимует на юге Восточной Африки.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10658" r="14736" b="6896"/>
          <a:stretch>
            <a:fillRect/>
          </a:stretch>
        </p:blipFill>
        <p:spPr bwMode="auto">
          <a:xfrm>
            <a:off x="1907704" y="188640"/>
            <a:ext cx="6408712" cy="446449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3380"/>
            <a:ext cx="8229600" cy="257176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Мухоловка-пеструшка.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Мухоловка-пеструшка несколько меньше воробья. Окраска оперения у самца контрастная, черно-белая. Спинная сторона тела черная, на лбу белое пятно, хвост буровато-черный с белой каемкой по краям. Брюшная сторона белая. Крыло темно-бурое с большим белым пятном. Самка окрашена более тускло: черные тона в оперении замещены серовато-бурыми. Живет в высокоствольных смешанных и лиственных лесах, парках и садах.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8640"/>
            <a:ext cx="5619750" cy="414997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14818"/>
            <a:ext cx="8572560" cy="235745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Зяблик.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Зяблик - одна из широко распространенных в нашей стране птиц. У самца оперение спинки серо-бурого цвета, надхвостье зеленоватое; низ и щеки - темно-коричневые; голова и клюв - голубовато-серые. На лбу есть черное пятно, а на крыле оно белое. В окраске оперения самки преобладают серовато-бурые тона. Обитает в разнообразных лесах, нередко поселяется в парках, городских скверах.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4536504" cy="417646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57628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Monotype Corsiva" pitchFamily="66" charset="0"/>
              </a:rPr>
              <a:t/>
            </a:r>
            <a:br>
              <a:rPr lang="ru-RU" sz="2200" b="1" dirty="0" smtClean="0">
                <a:latin typeface="Monotype Corsiva" pitchFamily="66" charset="0"/>
              </a:rPr>
            </a:br>
            <a:r>
              <a:rPr lang="ru-RU" sz="2200" b="1" dirty="0" smtClean="0">
                <a:latin typeface="Monotype Corsiva" pitchFamily="66" charset="0"/>
              </a:rPr>
              <a:t/>
            </a:r>
            <a:br>
              <a:rPr lang="ru-RU" sz="2200" b="1" dirty="0" smtClean="0">
                <a:latin typeface="Monotype Corsiva" pitchFamily="66" charset="0"/>
              </a:rPr>
            </a:br>
            <a:r>
              <a:rPr lang="ru-RU" sz="2200" b="1" dirty="0" smtClean="0">
                <a:latin typeface="Monotype Corsiva" pitchFamily="66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Monotype Corsiva" pitchFamily="66" charset="0"/>
              </a:rPr>
              <a:t>Большая синица.</a:t>
            </a:r>
            <a:r>
              <a:rPr lang="ru-RU" sz="2200" b="1" dirty="0" smtClean="0">
                <a:latin typeface="Monotype Corsiva" pitchFamily="66" charset="0"/>
              </a:rPr>
              <a:t/>
            </a:r>
            <a:br>
              <a:rPr lang="ru-RU" sz="2200" b="1" dirty="0" smtClean="0">
                <a:latin typeface="Monotype Corsiva" pitchFamily="66" charset="0"/>
              </a:rPr>
            </a:br>
            <a:r>
              <a:rPr lang="ru-RU" sz="2200" b="1" dirty="0" smtClean="0">
                <a:latin typeface="Monotype Corsiva" pitchFamily="66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Большая синица - самая крупная синица нашей страны; размером она примерно с воробья и имеет довольно яркое оперение. Голова, горло, полоса вдоль груди и подхвостье черные, крылья и хвост голубоватые, спинка желто-зеленая или голубовато-серая, брюшко чаще желтое, а щеки и пятно на затылке белые. Большая синица широко распространена в смешанных и лиственных лесах, парках и садах. Отличается чрезвычайной подвижностью и ловкостью. Эта синица - птица оседлая, кочует лишь местами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4290"/>
            <a:ext cx="3935866" cy="393479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r="8797"/>
          <a:stretch>
            <a:fillRect/>
          </a:stretch>
        </p:blipFill>
        <p:spPr bwMode="auto">
          <a:xfrm>
            <a:off x="500034" y="214290"/>
            <a:ext cx="4071966" cy="393479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8229600" cy="1990574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Московка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Московка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- самая маленькая синица, весит всего лишь 9 грамм. Головка черная с белыми щечками; верх голубовато-серый. На крыле хорошо видны белые пятна. На горле большое черное пятно. Низ синевато-серый с бурым налетом.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Московка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предпочитает жить в еловых лесах. В южных местах оседлая или частично кочующая птица, а в северных - перелетная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000" t="8487" r="4000" b="2952"/>
          <a:stretch>
            <a:fillRect/>
          </a:stretch>
        </p:blipFill>
        <p:spPr bwMode="auto">
          <a:xfrm>
            <a:off x="1259632" y="260648"/>
            <a:ext cx="6984776" cy="424847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143380"/>
            <a:ext cx="8572560" cy="250033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Длиннохвостая синица.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Длиннохвостая синица - одна из мелких толстоклювых синиц, весит 8-9 г. Оперение ее очень пушистое, издали птичка кажется шариком с длинных хвостом. Напоминает она разливательную ложку, поэтому народное название этой синички -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ополовник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 В ее окраске сочетается белый цвет (голова, шея, нижняя часть тела), черный (спина и крылья) и розовато-белый (бока и крылья). Птица оседлая, местами кочует. Живет в лиственных и смешанных лесах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7105"/>
          <a:stretch>
            <a:fillRect/>
          </a:stretch>
        </p:blipFill>
        <p:spPr bwMode="auto">
          <a:xfrm>
            <a:off x="1259632" y="214290"/>
            <a:ext cx="6480720" cy="400679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0570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Обыкновенный поползень.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Обыкновенный поползень размером с воробья. Окраска спинной стороны тела голубовато-серая, брюшной -белая с примесью рыжеватых тонов. От клюва к затылку проходит черная полоса. На хвосте есть белые пятна. Живет в хвойных и смешанных лесах. Это единственная птица, способная передвигаться по стволу вниз головой. Птица оседлая и частично кочующая.</a:t>
            </a:r>
            <a:endParaRPr lang="ru-RU" sz="2000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326217" cy="42148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0504"/>
            <a:ext cx="8229600" cy="271464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Чиж.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Чиж размером несколько меньше воробья. Общая окраска оперения зеленовато-желтая, сверху темная, а снизу светлая; по всему телу много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пестрин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 У самца черные «шапочка» и подбородок. Оперение самки серовато-бурое с темными пестринами. Клюв короткий конической формы. Обитает в еловых лесах с примесью березы, ольхи и других лиственных деревьев. Во время полета издает призывный крик, звучащий примерно так «чижик, чижик». Это кочующая и частично перелетная птица.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b="7303"/>
          <a:stretch>
            <a:fillRect/>
          </a:stretch>
        </p:blipFill>
        <p:spPr bwMode="auto">
          <a:xfrm>
            <a:off x="1331640" y="116632"/>
            <a:ext cx="6552728" cy="410445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6"/>
            <a:ext cx="8229600" cy="242889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Клест.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Клест - величиной немногим больше воробья. В оперении самца преобладают коричнево-красные тона, а у самки - зеленый цвет. Молодые птицы зеленовато-серые. Клюв у клеста перекрещенный. Ноги сильные с цепкими когтями. Обитает в хвойных и смешанных лесах, предпочитая еловые. Особенность клеста в том, что он выводит птенцов не только весной, но и зимой. Ведет кочующий образ жизни</a:t>
            </a:r>
            <a:endParaRPr lang="ru-RU" sz="18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258" t="3713" r="1845" b="3465"/>
          <a:stretch>
            <a:fillRect/>
          </a:stretch>
        </p:blipFill>
        <p:spPr bwMode="auto">
          <a:xfrm>
            <a:off x="2000232" y="285728"/>
            <a:ext cx="5715040" cy="385765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71942"/>
            <a:ext cx="8784976" cy="257176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Снегирь. </a:t>
            </a:r>
            <a:b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/>
              <a:t>Снегирь размером немногим больше воробья. Окраска оперения очень красивая. Нижняя часть тела самцов кирпично - розовая, спина - пепельно-серая; верх головы, крылья и хвост блестяще-черный. У самок красный цвет замещен буровато-серым. Снегирь- обитатель таежных лесов, но во время гнездовий иногда встречается в смешанных лесах. Зимой снегирь кочует, однако часть птиц остается на местах гнездовий. В начале зимы снегири в большом количестве появляются в центральных областях нашей страны, в ее городах и селах.</a:t>
            </a: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5259" r="7433"/>
          <a:stretch>
            <a:fillRect/>
          </a:stretch>
        </p:blipFill>
        <p:spPr bwMode="auto">
          <a:xfrm>
            <a:off x="1979712" y="188640"/>
            <a:ext cx="5760640" cy="394334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7694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Иволга.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Иволга - одна из красивейших лесных птиц, размером несколько крупнее скворца. Оперение самца ярко – желтое, крылья и хвост - черные. Самка окрашена более тускло - сверху она зеленовато-серая, а низ ее желтовато-белый, с редкими продольными бурыми пестринами. Ее прение напоминает звук флейты. Иволга обитает в широколиственных и смешанных лесах, рощах, парках, везде очень скрытна, держится в густой кроне деревьев. Птица перелетная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623719" cy="423385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Лесные  птицы</vt:lpstr>
      <vt:lpstr>   Большая синица.  Большая синица - самая крупная синица нашей страны; размером она примерно с воробья и имеет довольно яркое оперение. Голова, горло, полоса вдоль груди и подхвостье черные, крылья и хвост голубоватые, спинка желто-зеленая или голубовато-серая, брюшко чаще желтое, а щеки и пятно на затылке белые. Большая синица широко распространена в смешанных и лиственных лесах, парках и садах. Отличается чрезвычайной подвижностью и ловкостью. Эта синица - птица оседлая, кочует лишь местами.  </vt:lpstr>
      <vt:lpstr>Московка  Московка - самая маленькая синица, весит всего лишь 9 грамм. Головка черная с белыми щечками; верх голубовато-серый. На крыле хорошо видны белые пятна. На горле большое черное пятно. Низ синевато-серый с бурым налетом. Московка предпочитает жить в еловых лесах. В южных местах оседлая или частично кочующая птица, а в северных - перелетная</vt:lpstr>
      <vt:lpstr>Длиннохвостая синица.  Длиннохвостая синица - одна из мелких толстоклювых синиц, весит 8-9 г. Оперение ее очень пушистое, издали птичка кажется шариком с длинных хвостом. Напоминает она разливательную ложку, поэтому народное название этой синички - ополовник. В ее окраске сочетается белый цвет (голова, шея, нижняя часть тела), черный (спина и крылья) и розовато-белый (бока и крылья). Птица оседлая, местами кочует. Живет в лиственных и смешанных лесах.</vt:lpstr>
      <vt:lpstr>Обыкновенный поползень.  Обыкновенный поползень размером с воробья. Окраска спинной стороны тела голубовато-серая, брюшной -белая с примесью рыжеватых тонов. От клюва к затылку проходит черная полоса. На хвосте есть белые пятна. Живет в хвойных и смешанных лесах. Это единственная птица, способная передвигаться по стволу вниз головой. Птица оседлая и частично кочующая.</vt:lpstr>
      <vt:lpstr>Чиж.  Чиж размером несколько меньше воробья. Общая окраска оперения зеленовато-желтая, сверху темная, а снизу светлая; по всему телу много пестрин. У самца черные «шапочка» и подбородок. Оперение самки серовато-бурое с темными пестринами. Клюв короткий конической формы. Обитает в еловых лесах с примесью березы, ольхи и других лиственных деревьев. Во время полета издает призывный крик, звучащий примерно так «чижик, чижик». Это кочующая и частично перелетная птица.</vt:lpstr>
      <vt:lpstr>Клест.  Клест - величиной немногим больше воробья. В оперении самца преобладают коричнево-красные тона, а у самки - зеленый цвет. Молодые птицы зеленовато-серые. Клюв у клеста перекрещенный. Ноги сильные с цепкими когтями. Обитает в хвойных и смешанных лесах, предпочитая еловые. Особенность клеста в том, что он выводит птенцов не только весной, но и зимой. Ведет кочующий образ жизни</vt:lpstr>
      <vt:lpstr>Снегирь.  Снегирь размером немногим больше воробья. Окраска оперения очень красивая. Нижняя часть тела самцов кирпично - розовая, спина - пепельно-серая; верх головы, крылья и хвост блестяще-черный. У самок красный цвет замещен буровато-серым. Снегирь- обитатель таежных лесов, но во время гнездовий иногда встречается в смешанных лесах. Зимой снегирь кочует, однако часть птиц остается на местах гнездовий. В начале зимы снегири в большом количестве появляются в центральных областях нашей страны, в ее городах и селах.</vt:lpstr>
      <vt:lpstr>Иволга.  Иволга - одна из красивейших лесных птиц, размером несколько крупнее скворца. Оперение самца ярко – желтое, крылья и хвост - черные. Самка окрашена более тускло - сверху она зеленовато-серая, а низ ее желтовато-белый, с редкими продольными бурыми пестринами. Ее прение напоминает звук флейты. Иволга обитает в широколиственных и смешанных лесах, рощах, парках, везде очень скрытна, держится в густой кроне деревьев. Птица перелетная.</vt:lpstr>
      <vt:lpstr>Обыкновенный свиристель.  Обыкновенный свиристель размером со скворца . Общий тон окраски оперения пепельно-серый с красновато-бурым оттенком, более темным на верхней стороне тела. Перья на голове удлинены и образуют хохолок, который птица то опускает и прижимает к затылку, то поднимает. Лоб коричнево-бурый, а на щеках широкие черные полосы. Крылья и хвост черные, с ярко-желтыми полосами. Самки окрашены более тускло. Обыкновенный свиристель обитает в хвойных и смешанных лесах.</vt:lpstr>
      <vt:lpstr>Певчий дрозд.  Певчий дрозд размером несколько больше скворца. Оперение пестрое: верх буровато-серый, а низ - желтовато-бурый с темными пятнами; перья под крылом желтовато-охристые. Молодые окрашены тоже пестро, верх у них в светлых ржавых пятнах. Живет в смешанных и лиственных лесах . Принадлежит к группе перелетных птиц.</vt:lpstr>
      <vt:lpstr>Обыкновенный соловей.  Обыкновенный соловей - небольшая, немногим более воробья, птичка. Окраска ее невзрачная: спина, крылья и хвост буровато-серые, низ оперения - белесый с легким серовато-охристым оттенком, клюв и ноги бурые. Соловей обитает в густых тенистых кустарниках лиственного и смешанного леса, в парках недалеко от воды или в сырых местах. Эта птица осторожная, пугливая. Известна своим мелодичным пением. Обыкновенный соловей - птица перелетная, зимует на юге Восточной Африки.</vt:lpstr>
      <vt:lpstr>Мухоловка-пеструшка.  Мухоловка-пеструшка несколько меньше воробья. Окраска оперения у самца контрастная, черно-белая. Спинная сторона тела черная, на лбу белое пятно, хвост буровато-черный с белой каемкой по краям. Брюшная сторона белая. Крыло темно-бурое с большим белым пятном. Самка окрашена более тускло: черные тона в оперении замещены серовато-бурыми. Живет в высокоствольных смешанных и лиственных лесах, парках и садах.</vt:lpstr>
      <vt:lpstr>Зяблик.  Зяблик - одна из широко распространенных в нашей стране птиц. У самца оперение спинки серо-бурого цвета, надхвостье зеленоватое; низ и щеки - темно-коричневые; голова и клюв - голубовато-серые. На лбу есть черное пятно, а на крыле оно белое. В окраске оперения самки преобладают серовато-бурые тона. Обитает в разнообразных лесах, нередко поселяется в парках, городских скверах.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 птицы</dc:title>
  <dc:creator>FAT</dc:creator>
  <cp:lastModifiedBy>Zverdvd.org</cp:lastModifiedBy>
  <cp:revision>13</cp:revision>
  <dcterms:created xsi:type="dcterms:W3CDTF">2013-07-04T20:19:35Z</dcterms:created>
  <dcterms:modified xsi:type="dcterms:W3CDTF">2022-09-21T18:49:53Z</dcterms:modified>
</cp:coreProperties>
</file>