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3" r:id="rId4"/>
    <p:sldId id="274" r:id="rId5"/>
    <p:sldId id="276" r:id="rId6"/>
    <p:sldId id="275" r:id="rId7"/>
    <p:sldId id="272" r:id="rId8"/>
    <p:sldId id="279" r:id="rId9"/>
    <p:sldId id="271" r:id="rId10"/>
    <p:sldId id="280" r:id="rId11"/>
    <p:sldId id="278" r:id="rId12"/>
    <p:sldId id="277" r:id="rId13"/>
    <p:sldId id="269" r:id="rId14"/>
    <p:sldId id="270" r:id="rId15"/>
    <p:sldId id="264" r:id="rId16"/>
    <p:sldId id="265" r:id="rId17"/>
    <p:sldId id="26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CA39C-23B3-4B4E-AD39-F7FD5392B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F4207A-9F2E-4C12-969B-C14E09762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8F1781-02F3-4D94-8AF3-F4BAB1B6E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DED0CE-0D8E-4465-B250-68B6B186E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BA5FA7-440F-41F5-9827-71774AC3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8B71D-1CAC-471D-96B3-8A2BBE08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B647FC-0419-4D0E-8845-32D56E1AF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89C682-182D-420F-AE49-AB676B796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980D6-9054-4EDB-A1AD-33D1A45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84E0A9-8B0B-4D65-AECD-01711257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3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199C6A1-748F-4764-832B-84E6D18F3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461B48-7DFA-4690-B11C-11EACBAAB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AA303C-A4E0-4744-B5A7-B623B40C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9A845-B560-4494-A2BE-2E70F7FC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3F57D8-4A93-4980-8103-FB9D1C5D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26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41156-5DF1-4707-9F31-2EB00D2C9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B65D1-1F77-4589-9015-B561E5924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E165D-80E0-4746-95F5-50D84FF0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E8E928-8076-4AEB-B2A7-8970B2CA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EF13F3-2245-44E0-976E-21F75A6FC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577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26907-D078-4973-A73B-BEED3C2CD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157A77-CE9C-4D33-A2B0-8CDFB17AC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519258-F759-47FD-A4CE-C92E466A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720EEA-C9B8-4AF8-B688-7D8D4DE5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EA8059-607F-4610-9382-1458484A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1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987A3-7C64-4764-A4B4-FB8F3489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7C0D5-79F2-4879-AD24-ABE5E530D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23517D-FD58-46CC-A610-BE1890083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0BAC3-26A4-48A6-A820-58DE0DF5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73370C-3919-4121-ADA5-6FCBE62C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38C2D9-A0F8-414E-B0BF-C71077543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78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43DF9-B259-4D8D-A94C-571B7E00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E41F80-836F-4FC3-B0C2-32669AAB1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E8494-F95D-461B-92BD-815563851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6900C3-C5D9-46B0-B6E6-8C0EA0006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50CBBA-D940-4616-93CB-4ED6AF938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527A676-9B78-4DEF-8B7C-F378E9955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79D43B-2259-4F41-A86F-8DC7910C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2D6597-D0BD-47EB-B709-CFBC7FA06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65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4B150-B714-4590-A7F6-D4F390D27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D99643-C1E2-4111-A481-0B02E743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9DAEAA-D0B0-48FF-B0DF-BB0F1CD91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4B8FE-2C32-4685-B8CB-CF362A59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39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D7F639-F13B-4416-981F-AC1E713B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D3CE88-284E-4B99-AF34-6B7AC02F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F514F6-C6F9-4D4A-A532-DA25788F8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20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8CFF5-062F-414C-A9C9-E0E7947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AC8A25-78C5-48DD-BEE8-4C9FD310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60AE53-BF41-4F58-81AB-C366E4BB9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84FAC-BDCD-4068-B14F-148E4D12F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9F8136-10D5-46F1-9F36-202B8FE0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385310-5DE8-40FD-A796-4508F4172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60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0FDB5-C7D6-40F1-9C35-C821B3BC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110F29-E64E-466D-A9A4-990BCC673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0B2A06-158A-4024-A4EB-D65BB6BB6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CEF024-DA9D-4A22-AE5D-7151DAB4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993CE8-5723-4424-B026-59BA33D5E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1B255B-DA63-4D94-BB4A-406B15FD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3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AD1E1-BB3C-4E29-9A26-F90C8964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AFDE43-39BC-48DF-A6E0-DE4797384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E6832A-F080-4093-9067-F79ABCEFD2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229B5-2E8F-49EC-ABEF-8E4EC6584CF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C7536-C2CE-42FE-BEA8-8BCDC58B7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FC22BB-8EAF-400D-86E7-85351950D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6AEFC-B863-4E7C-BE2A-7385E732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26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2669B37-3CF7-4CF2-ACAA-912F0240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370" y="1279942"/>
            <a:ext cx="7623259" cy="51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9EBAAF-452E-4D4F-80A3-50D075137777}"/>
              </a:ext>
            </a:extLst>
          </p:cNvPr>
          <p:cNvSpPr txBox="1"/>
          <p:nvPr/>
        </p:nvSpPr>
        <p:spPr>
          <a:xfrm>
            <a:off x="1828799" y="294491"/>
            <a:ext cx="8947878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Откуда хлеб к нам на стол пришёл?</a:t>
            </a:r>
          </a:p>
        </p:txBody>
      </p:sp>
    </p:spTree>
    <p:extLst>
      <p:ext uri="{BB962C8B-B14F-4D97-AF65-F5344CB8AC3E}">
        <p14:creationId xmlns:p14="http://schemas.microsoft.com/office/powerpoint/2010/main" val="266080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05037B1-3DDC-4661-93EF-6DC2AF83D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r="12518"/>
          <a:stretch/>
        </p:blipFill>
        <p:spPr bwMode="auto">
          <a:xfrm>
            <a:off x="1493353" y="1"/>
            <a:ext cx="9382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37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D075ED-3572-4CB1-8DF8-0BB850EB7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50" y="0"/>
            <a:ext cx="959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84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739605-F37A-47A2-8113-A49260446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9" t="3892" r="20374" b="-217"/>
          <a:stretch/>
        </p:blipFill>
        <p:spPr>
          <a:xfrm>
            <a:off x="2773180" y="89941"/>
            <a:ext cx="6295869" cy="667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4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7BBB83-41AC-41B6-892D-28C5F60B3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0" t="6807" r="8364" b="13528"/>
          <a:stretch/>
        </p:blipFill>
        <p:spPr>
          <a:xfrm>
            <a:off x="1551942" y="0"/>
            <a:ext cx="9500806" cy="68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7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BC36789-2697-4260-A4EC-53A023815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r="6453" b="4731"/>
          <a:stretch/>
        </p:blipFill>
        <p:spPr bwMode="auto">
          <a:xfrm>
            <a:off x="868024" y="0"/>
            <a:ext cx="10455951" cy="667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665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C8084A35-B6CB-462E-9FC8-F15BA2F39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13693" r="2722" b="2908"/>
          <a:stretch/>
        </p:blipFill>
        <p:spPr bwMode="auto">
          <a:xfrm>
            <a:off x="1738859" y="1169232"/>
            <a:ext cx="8598806" cy="55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FFCF4-4647-451C-9B13-786341F7047D}"/>
              </a:ext>
            </a:extLst>
          </p:cNvPr>
          <p:cNvSpPr txBox="1"/>
          <p:nvPr/>
        </p:nvSpPr>
        <p:spPr>
          <a:xfrm>
            <a:off x="3049250" y="504354"/>
            <a:ext cx="60935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Составьте рассказ по картинкам</a:t>
            </a:r>
          </a:p>
        </p:txBody>
      </p:sp>
    </p:spTree>
    <p:extLst>
      <p:ext uri="{BB962C8B-B14F-4D97-AF65-F5344CB8AC3E}">
        <p14:creationId xmlns:p14="http://schemas.microsoft.com/office/powerpoint/2010/main" val="2218426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icture background">
            <a:extLst>
              <a:ext uri="{FF2B5EF4-FFF2-40B4-BE49-F238E27FC236}">
                <a16:creationId xmlns:a16="http://schemas.microsoft.com/office/drawing/2014/main" id="{1398D63B-B3CA-4FAE-A6D9-FFC1C6F5B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33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033252D7-1096-4B1F-9F05-2716A6C21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12514"/>
          <a:stretch/>
        </p:blipFill>
        <p:spPr bwMode="auto">
          <a:xfrm>
            <a:off x="1229193" y="0"/>
            <a:ext cx="9416321" cy="711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78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42E73E-566D-4A97-9F9D-5CDD0C436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20" y="54546"/>
            <a:ext cx="10205179" cy="680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261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81BFFEF8-B845-4DDB-9DEB-2E4B2D0B6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t="7432" r="15240" b="7541"/>
          <a:stretch/>
        </p:blipFill>
        <p:spPr bwMode="auto">
          <a:xfrm>
            <a:off x="1603948" y="55826"/>
            <a:ext cx="8619344" cy="682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73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6AB5A1-C058-49E9-B62D-E2F65B106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4" t="10829" r="6400" b="8571"/>
          <a:stretch/>
        </p:blipFill>
        <p:spPr>
          <a:xfrm>
            <a:off x="1234556" y="1"/>
            <a:ext cx="9873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43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A45303-37C1-4E9B-A5F6-796FA6449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95" y="0"/>
            <a:ext cx="9490209" cy="674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5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D06AC2-DC55-4684-BDCF-BA1D1FBE4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8" t="9102" r="8118" b="9265"/>
          <a:stretch/>
        </p:blipFill>
        <p:spPr>
          <a:xfrm>
            <a:off x="1427603" y="0"/>
            <a:ext cx="9336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27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13904D9F-6486-4B6F-B673-CEAA629CA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t="6149" r="13701" b="4213"/>
          <a:stretch/>
        </p:blipFill>
        <p:spPr bwMode="auto">
          <a:xfrm>
            <a:off x="1421169" y="0"/>
            <a:ext cx="9349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3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A881A5-8105-4C26-8A0C-A35D8D60F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70" y="5799"/>
            <a:ext cx="9906859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60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7CE0BE79-79FB-4356-8B7A-008B126B6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10492" r="8726" b="11038"/>
          <a:stretch/>
        </p:blipFill>
        <p:spPr bwMode="auto">
          <a:xfrm>
            <a:off x="1561475" y="54339"/>
            <a:ext cx="9494172" cy="67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83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12</Words>
  <Application>Microsoft Office PowerPoint</Application>
  <PresentationFormat>Широкоэкранный</PresentationFormat>
  <Paragraphs>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Лариса</cp:lastModifiedBy>
  <cp:revision>2</cp:revision>
  <dcterms:created xsi:type="dcterms:W3CDTF">2023-11-21T08:46:04Z</dcterms:created>
  <dcterms:modified xsi:type="dcterms:W3CDTF">2025-08-26T08:46:07Z</dcterms:modified>
</cp:coreProperties>
</file>