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6" r:id="rId6"/>
    <p:sldId id="259" r:id="rId7"/>
    <p:sldId id="261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9596" y="1122363"/>
            <a:ext cx="11466089" cy="23876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Математика, 4 класс</a:t>
            </a:r>
            <a:br>
              <a:rPr lang="ru-RU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Цена, количество, стоимость</a:t>
            </a:r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9596" y="98984"/>
            <a:ext cx="11633514" cy="82829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учреждение –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Тыгишская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общеобразовательная школа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893972" y="4089289"/>
            <a:ext cx="6581104" cy="8282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Иксанова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константиновна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6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Чему учились на уроке?</a:t>
            </a:r>
          </a:p>
        </p:txBody>
      </p:sp>
    </p:spTree>
    <p:extLst>
      <p:ext uri="{BB962C8B-B14F-4D97-AF65-F5344CB8AC3E}">
        <p14:creationId xmlns:p14="http://schemas.microsoft.com/office/powerpoint/2010/main" val="25833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8685" y="1038873"/>
            <a:ext cx="9905999" cy="35417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Считать деньги; покупать товары; определять бытовые расходы; узнали, как помочь родителям бережно относиться к вещам, вспомнили, как решать задачи на нахождение величин цены, количества, стоимости</a:t>
            </a:r>
          </a:p>
        </p:txBody>
      </p:sp>
    </p:spTree>
    <p:extLst>
      <p:ext uri="{BB962C8B-B14F-4D97-AF65-F5344CB8AC3E}">
        <p14:creationId xmlns:p14="http://schemas.microsoft.com/office/powerpoint/2010/main" val="61344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314" y="373820"/>
            <a:ext cx="9905998" cy="1004219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знаний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551342"/>
              </p:ext>
            </p:extLst>
          </p:nvPr>
        </p:nvGraphicFramePr>
        <p:xfrm>
          <a:off x="321972" y="2448096"/>
          <a:ext cx="11410683" cy="2059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3561">
                  <a:extLst>
                    <a:ext uri="{9D8B030D-6E8A-4147-A177-3AD203B41FA5}">
                      <a16:colId xmlns:a16="http://schemas.microsoft.com/office/drawing/2014/main" val="2607519509"/>
                    </a:ext>
                  </a:extLst>
                </a:gridCol>
                <a:gridCol w="3803561">
                  <a:extLst>
                    <a:ext uri="{9D8B030D-6E8A-4147-A177-3AD203B41FA5}">
                      <a16:colId xmlns:a16="http://schemas.microsoft.com/office/drawing/2014/main" val="2787558320"/>
                    </a:ext>
                  </a:extLst>
                </a:gridCol>
                <a:gridCol w="3803561">
                  <a:extLst>
                    <a:ext uri="{9D8B030D-6E8A-4147-A177-3AD203B41FA5}">
                      <a16:colId xmlns:a16="http://schemas.microsoft.com/office/drawing/2014/main" val="12646762"/>
                    </a:ext>
                  </a:extLst>
                </a:gridCol>
              </a:tblGrid>
              <a:tr h="103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3600" dirty="0">
                          <a:solidFill>
                            <a:schemeClr val="bg1"/>
                          </a:solidFill>
                          <a:effectLst/>
                        </a:rPr>
                        <a:t>Цена</a:t>
                      </a:r>
                      <a:endParaRPr lang="ru-RU" sz="3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3600" dirty="0">
                          <a:solidFill>
                            <a:schemeClr val="bg1"/>
                          </a:solidFill>
                          <a:effectLst/>
                        </a:rPr>
                        <a:t>Количество</a:t>
                      </a:r>
                      <a:endParaRPr lang="ru-RU" sz="3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3600" dirty="0">
                          <a:solidFill>
                            <a:schemeClr val="bg1"/>
                          </a:solidFill>
                          <a:effectLst/>
                        </a:rPr>
                        <a:t>Стоимость</a:t>
                      </a:r>
                      <a:endParaRPr lang="ru-RU" sz="3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502406344"/>
                  </a:ext>
                </a:extLst>
              </a:tr>
              <a:tr h="1029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3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3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3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817942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28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985885"/>
              </p:ext>
            </p:extLst>
          </p:nvPr>
        </p:nvGraphicFramePr>
        <p:xfrm>
          <a:off x="218938" y="2448097"/>
          <a:ext cx="11719776" cy="2574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6592">
                  <a:extLst>
                    <a:ext uri="{9D8B030D-6E8A-4147-A177-3AD203B41FA5}">
                      <a16:colId xmlns:a16="http://schemas.microsoft.com/office/drawing/2014/main" val="3902428205"/>
                    </a:ext>
                  </a:extLst>
                </a:gridCol>
                <a:gridCol w="3906592">
                  <a:extLst>
                    <a:ext uri="{9D8B030D-6E8A-4147-A177-3AD203B41FA5}">
                      <a16:colId xmlns:a16="http://schemas.microsoft.com/office/drawing/2014/main" val="1605238272"/>
                    </a:ext>
                  </a:extLst>
                </a:gridCol>
                <a:gridCol w="3906592">
                  <a:extLst>
                    <a:ext uri="{9D8B030D-6E8A-4147-A177-3AD203B41FA5}">
                      <a16:colId xmlns:a16="http://schemas.microsoft.com/office/drawing/2014/main" val="4283192739"/>
                    </a:ext>
                  </a:extLst>
                </a:gridCol>
              </a:tblGrid>
              <a:tr h="1287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4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</a:t>
                      </a:r>
                      <a:endParaRPr lang="ru-RU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4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ru-RU" sz="4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</a:t>
                      </a:r>
                      <a:endParaRPr lang="ru-RU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13353"/>
                  </a:ext>
                </a:extLst>
              </a:tr>
              <a:tr h="1286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цена  =   стоимость : количество      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количество =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стоимость : цена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Стоимость = </a:t>
                      </a:r>
                      <a:r>
                        <a:rPr lang="ru-RU" sz="2000" b="1" dirty="0">
                          <a:effectLst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цена * количество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60174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64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296547"/>
            <a:ext cx="9905998" cy="952704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бытовые </a:t>
            </a:r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1" y="1425238"/>
            <a:ext cx="9905999" cy="527177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жилья (электричество, газ, вода, мусор)</a:t>
            </a: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Одежда и обувь</a:t>
            </a: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 для дома и здоровья</a:t>
            </a: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Учеба </a:t>
            </a:r>
          </a:p>
          <a:p>
            <a:pPr>
              <a:lnSpc>
                <a:spcPct val="10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 д</a:t>
            </a:r>
            <a:r>
              <a:rPr lang="ru-RU" sz="3600" dirty="0" smtClean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000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9745" y="270789"/>
            <a:ext cx="9905998" cy="7337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задачу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2326" y="1103269"/>
            <a:ext cx="8839714" cy="559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7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85279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задачу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608" y="1502511"/>
            <a:ext cx="11500833" cy="491116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Отец </a:t>
            </a:r>
            <a:r>
              <a:rPr lang="ru-RU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50 000 руб. в месяц, а мама 30 000руб. Сколько денег они зарабатывают за один год? Половина зарплаты уходит на бытовые расходы. Смогут ли они на деньги, заработанные за год купить:</a:t>
            </a:r>
          </a:p>
          <a:p>
            <a:pPr marL="0" indent="0">
              <a:buNone/>
            </a:pPr>
            <a:r>
              <a:rPr lang="ru-RU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телевизор за 20 000 руб.</a:t>
            </a:r>
            <a:br>
              <a:rPr lang="ru-RU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компьютер за 40 0000 руб.</a:t>
            </a:r>
            <a:br>
              <a:rPr lang="ru-RU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машину за 500 000 руб</a:t>
            </a:r>
            <a:r>
              <a:rPr lang="ru-RU" sz="3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.?</a:t>
            </a:r>
            <a:endParaRPr lang="ru-RU" sz="3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04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6049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496" y="1631301"/>
            <a:ext cx="11075831" cy="42285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Коля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Оля помогали отцу выращивать домашних животных. Коля вырастил 20 гусей, а Оля - 80 курочек. На рынке гусь стоит 400 рублей, а курочка 300 рублей. Кто из детей заработал для семьи больше и на сколько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7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206394"/>
            <a:ext cx="9905998" cy="91406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851" y="1120462"/>
            <a:ext cx="11655380" cy="34644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в классе играли в футбол. Мяч отскочил от пола и попал в окно. Стекла разбились и старые рамы покосились. Родителям этих детей пришлось купить новое окно, за которое они заплатили 15 000 руб., а за её установку - ещё 3 000 руб. Сколько всего денег заплатили родители, и какую сумму внесла каждая семья, если в установке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окна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участвовали 6 семей?</a:t>
            </a:r>
          </a:p>
        </p:txBody>
      </p:sp>
    </p:spTree>
    <p:extLst>
      <p:ext uri="{BB962C8B-B14F-4D97-AF65-F5344CB8AC3E}">
        <p14:creationId xmlns:p14="http://schemas.microsoft.com/office/powerpoint/2010/main" val="287376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вывод вы сделали для себя, решив 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задачи?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6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385</TotalTime>
  <Words>249</Words>
  <Application>Microsoft Office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Tw Cen MT</vt:lpstr>
      <vt:lpstr>Контур</vt:lpstr>
      <vt:lpstr>Математика, 4 класс Цена, количество, стоимость</vt:lpstr>
      <vt:lpstr>Актуализация знаний</vt:lpstr>
      <vt:lpstr>Презентация PowerPoint</vt:lpstr>
      <vt:lpstr>бытовые расходы:</vt:lpstr>
      <vt:lpstr>Составьте задачу</vt:lpstr>
      <vt:lpstr>Решите задачу</vt:lpstr>
      <vt:lpstr>Задача:</vt:lpstr>
      <vt:lpstr>Задача:</vt:lpstr>
      <vt:lpstr>выВод:</vt:lpstr>
      <vt:lpstr>Рефлексия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Математика, 4 класс Цена, количество, стоимость</dc:title>
  <dc:creator>Учитель</dc:creator>
  <cp:lastModifiedBy>Учитель</cp:lastModifiedBy>
  <cp:revision>24</cp:revision>
  <dcterms:created xsi:type="dcterms:W3CDTF">2024-01-11T17:24:18Z</dcterms:created>
  <dcterms:modified xsi:type="dcterms:W3CDTF">2024-01-12T09:30:55Z</dcterms:modified>
</cp:coreProperties>
</file>