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2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7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7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8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6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1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9671-3869-4BFF-862A-172D5D51619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7177-90B1-475B-8E5B-AB1EB96EA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jpg"/><Relationship Id="rId7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package" Target="../embeddings/_________Microsoft_Word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>
          <a:xfrm>
            <a:off x="0" y="5568506"/>
            <a:ext cx="10256838" cy="1179512"/>
          </a:xfr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Тема урока:  Мягкий знак .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Подготовила: учитель начальных классов 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Губарева С.Ю.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10256838" cy="5440363"/>
          </a:xfr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1709738"/>
            <a:ext cx="6446519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365124"/>
            <a:ext cx="9368409" cy="6282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152" y="1956816"/>
            <a:ext cx="6108192" cy="4480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2616" y="2496312"/>
            <a:ext cx="5632704" cy="197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–ь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получились новые слова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ПОЛЁТ,  СЕМЯ, СОЛЮ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4469609"/>
            <a:ext cx="1179766" cy="17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334550"/>
            <a:ext cx="9116568" cy="58424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76" y="1817085"/>
            <a:ext cx="5860922" cy="4153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33" y="2069830"/>
            <a:ext cx="5118819" cy="36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71" y="365125"/>
            <a:ext cx="8993505" cy="5811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1" y="1792225"/>
            <a:ext cx="5797297" cy="4179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9504" y="2249424"/>
            <a:ext cx="5093208" cy="344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СПИШИ ПРЕДЛОЖЕНИЯ, ГДЕ НУЖНО ПОСТАВЬ 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  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ПОСТАВЬ ЦИФРУ –ОДНУ ИЛИ ДВЕ РАБОТЫ ВЫПОЛНЯЕТ 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-Ь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Ол?я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п?ёт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сок.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Мурав?и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несут </a:t>
            </a:r>
            <a:r>
              <a:rPr lang="ru-RU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веточ?ку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тёплый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.</a:t>
            </a:r>
            <a:endParaRPr lang="ru-RU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sz="105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368840"/>
            <a:ext cx="9015984" cy="58081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96" y="1867034"/>
            <a:ext cx="5696712" cy="41222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17520" y="3749040"/>
            <a:ext cx="2112264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НОВОГО ВЫ УЗНАЛИ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РАБОТУ ВЫПОЛНЯЕТ 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48" y="2130552"/>
            <a:ext cx="2552308" cy="3300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64" y="1867034"/>
            <a:ext cx="1115758" cy="16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169"/>
            <a:ext cx="10515600" cy="1489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9" y="493776"/>
            <a:ext cx="8172747" cy="5788152"/>
          </a:xfrm>
        </p:spPr>
      </p:pic>
    </p:spTree>
    <p:extLst>
      <p:ext uri="{BB962C8B-B14F-4D97-AF65-F5344CB8AC3E}">
        <p14:creationId xmlns:p14="http://schemas.microsoft.com/office/powerpoint/2010/main" val="33268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169"/>
            <a:ext cx="10515600" cy="1489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9" y="521208"/>
            <a:ext cx="8172747" cy="5788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14" y="2010728"/>
            <a:ext cx="5235701" cy="41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4" y="1956816"/>
            <a:ext cx="535838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00584"/>
            <a:ext cx="9532175" cy="587654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44" y="3174937"/>
            <a:ext cx="3945192" cy="2661634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76" y="1626538"/>
            <a:ext cx="2528316" cy="26890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2" y="4270248"/>
            <a:ext cx="2624330" cy="1566323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133417"/>
              </p:ext>
            </p:extLst>
          </p:nvPr>
        </p:nvGraphicFramePr>
        <p:xfrm>
          <a:off x="2834641" y="3015282"/>
          <a:ext cx="2468879" cy="149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7" imgW="5940803" imgH="285490" progId="Word.Document.12">
                  <p:embed/>
                </p:oleObj>
              </mc:Choice>
              <mc:Fallback>
                <p:oleObj name="Документ" r:id="rId7" imgW="5940803" imgH="285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4641" y="3015282"/>
                        <a:ext cx="2468879" cy="1490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762908" y="2156939"/>
            <a:ext cx="2088484" cy="98142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угол превратить в уголь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31514"/>
              </p:ext>
            </p:extLst>
          </p:nvPr>
        </p:nvGraphicFramePr>
        <p:xfrm>
          <a:off x="6762909" y="1783080"/>
          <a:ext cx="2088483" cy="42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9" imgW="5940803" imgH="285490" progId="Word.Document.12">
                  <p:embed/>
                </p:oleObj>
              </mc:Choice>
              <mc:Fallback>
                <p:oleObj name="Документ" r:id="rId9" imgW="5940803" imgH="285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2909" y="1783080"/>
                        <a:ext cx="2088483" cy="42976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10" y="1684465"/>
            <a:ext cx="1739198" cy="14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451136"/>
            <a:ext cx="9025128" cy="6086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2029968"/>
            <a:ext cx="5751577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738360" cy="6306280"/>
          </a:xfrm>
          <a:solidFill>
            <a:srgbClr val="00B05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817" y="1962815"/>
            <a:ext cx="6373368" cy="44617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6816" y="1962814"/>
            <a:ext cx="6291071" cy="237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слова распределили в два столбика?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нужно вставьте пропущенную букву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ДЕН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                    СЕМ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ЛИН 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                    ИЛ 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6" y="4110380"/>
            <a:ext cx="2566162" cy="1833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52" y="4342568"/>
            <a:ext cx="2260083" cy="16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93402"/>
            <a:ext cx="10012680" cy="63268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84" y="1917002"/>
            <a:ext cx="6483096" cy="4476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2636219"/>
            <a:ext cx="5401056" cy="336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  СЕБЯ</a:t>
            </a:r>
            <a:endParaRPr lang="ru-RU" sz="36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          СЕМ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          ИЛ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РАБОТУ ВЫПОЛНЯЕТ    -Ь ?</a:t>
            </a:r>
            <a:endParaRPr lang="ru-RU" sz="3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361982"/>
            <a:ext cx="9582912" cy="62491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92" y="1930718"/>
            <a:ext cx="6172200" cy="4470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185" y="1930718"/>
            <a:ext cx="5504688" cy="41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49" y="448056"/>
            <a:ext cx="9056667" cy="6172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26" y="1949006"/>
            <a:ext cx="5832966" cy="44129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08604" y="2212214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 СКОРОГОВОРКУ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 СЛОВА С -Ь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3002618"/>
            <a:ext cx="5230368" cy="31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666877"/>
            <a:ext cx="9926193" cy="5811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31" y="2139696"/>
            <a:ext cx="6355081" cy="41344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1760" y="2886993"/>
            <a:ext cx="6153912" cy="2618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 в тетрадь и над –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поставь цифру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–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выполняет одну работу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–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выполняет две работы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0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КОРАБЛЬ, КАРАМЕЛЬ,МЕЛЬ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работу выполняет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–ь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146</Words>
  <Application>Microsoft Office PowerPoint</Application>
  <PresentationFormat>Широкоэкранный</PresentationFormat>
  <Paragraphs>34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Документ Microsoft Word</vt:lpstr>
      <vt:lpstr>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10</cp:revision>
  <dcterms:created xsi:type="dcterms:W3CDTF">2022-10-16T11:51:58Z</dcterms:created>
  <dcterms:modified xsi:type="dcterms:W3CDTF">2022-10-16T13:21:04Z</dcterms:modified>
</cp:coreProperties>
</file>