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sldIdLst>
    <p:sldId id="257" r:id="rId2"/>
    <p:sldId id="258" r:id="rId3"/>
    <p:sldId id="259" r:id="rId4"/>
    <p:sldId id="256" r:id="rId5"/>
    <p:sldId id="268" r:id="rId6"/>
    <p:sldId id="262" r:id="rId7"/>
    <p:sldId id="274" r:id="rId8"/>
    <p:sldId id="263" r:id="rId9"/>
    <p:sldId id="264" r:id="rId10"/>
    <p:sldId id="260" r:id="rId11"/>
    <p:sldId id="265" r:id="rId12"/>
    <p:sldId id="266" r:id="rId13"/>
    <p:sldId id="272" r:id="rId14"/>
    <p:sldId id="267" r:id="rId15"/>
    <p:sldId id="271" r:id="rId16"/>
    <p:sldId id="269" r:id="rId17"/>
    <p:sldId id="270" r:id="rId18"/>
    <p:sldId id="273" r:id="rId19"/>
    <p:sldId id="275" r:id="rId2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F5DA23-7AF5-4BC1-A3BD-D13CAEEF8080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9308F5-6D92-4ED4-BFBD-37BEA565B1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69779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308F5-6D92-4ED4-BFBD-37BEA565B10D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415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9308F5-6D92-4ED4-BFBD-37BEA565B10D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9777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205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1624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44865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19629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288888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605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966669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63557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4640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787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74219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B77849-E85D-49B0-938B-00FFA4393B59}" type="datetimeFigureOut">
              <a:rPr lang="ru-RU" smtClean="0"/>
              <a:t>25.12.2023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0CB19-C386-4563-8527-2C1A3D7C8EA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8761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https://gas-kvas.com/uploads/posts/2023-02/1675440027_gas-kvas-com-p-baikal-fonovii-risunok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63782" y="185016"/>
            <a:ext cx="10072254" cy="7130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1000"/>
              </a:spcAft>
            </a:pPr>
            <a:r>
              <a:rPr lang="ru-RU" sz="1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Муниципальное бюджетное дошкольное образовательное учреждение</a:t>
            </a:r>
          </a:p>
          <a:p>
            <a:pPr algn="ctr">
              <a:spcAft>
                <a:spcPts val="1000"/>
              </a:spcAft>
            </a:pPr>
            <a:r>
              <a:rPr lang="ru-RU" sz="1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«Детский сад общеразвивающего вида № 12 г. </a:t>
            </a:r>
            <a:r>
              <a:rPr lang="ru-RU" sz="1600" b="1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Слюдянки</a:t>
            </a:r>
            <a:r>
              <a:rPr lang="ru-RU" sz="1600" b="1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Microsoft YaHei" panose="020B0503020204020204" pitchFamily="34" charset="-122"/>
                <a:cs typeface="Times New Roman" panose="02020603050405020304" pitchFamily="18" charset="0"/>
              </a:rPr>
              <a:t>»</a:t>
            </a:r>
            <a:endParaRPr lang="ru-RU" sz="1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2209800" y="2606819"/>
            <a:ext cx="9144000" cy="8221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Georgia" panose="02040502050405020303" pitchFamily="18" charset="0"/>
                <a:ea typeface="Microsoft YaHei" panose="020B0503020204020204" pitchFamily="34" charset="-122"/>
              </a:rPr>
              <a:t>«Подводное царство Байкала»</a:t>
            </a:r>
            <a:endParaRPr lang="ru-RU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Georgia" panose="02040502050405020303" pitchFamily="18" charset="0"/>
              <a:ea typeface="Microsoft YaHei" panose="020B0503020204020204" pitchFamily="34" charset="-122"/>
            </a:endParaRPr>
          </a:p>
        </p:txBody>
      </p:sp>
      <p:sp>
        <p:nvSpPr>
          <p:cNvPr id="6" name="Подзаголовок 2"/>
          <p:cNvSpPr txBox="1">
            <a:spLocks/>
          </p:cNvSpPr>
          <p:nvPr/>
        </p:nvSpPr>
        <p:spPr>
          <a:xfrm>
            <a:off x="2064327" y="5674086"/>
            <a:ext cx="8271164" cy="1094653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00000"/>
              </a:lnSpc>
              <a:buNone/>
            </a:pPr>
            <a:r>
              <a:rPr lang="ru-RU" sz="1800" b="1" dirty="0" smtClean="0">
                <a:ln w="0"/>
                <a:latin typeface="Georgia" panose="02040502050405020303" pitchFamily="18" charset="0"/>
              </a:rPr>
              <a:t>Составил: воспитатель первой квалификационной категории</a:t>
            </a:r>
          </a:p>
          <a:p>
            <a:pPr marL="0" indent="0" algn="ctr">
              <a:lnSpc>
                <a:spcPct val="100000"/>
              </a:lnSpc>
              <a:buNone/>
            </a:pPr>
            <a:r>
              <a:rPr lang="ru-RU" sz="1800" b="1" dirty="0" err="1" smtClean="0">
                <a:ln w="0"/>
                <a:latin typeface="Georgia" panose="02040502050405020303" pitchFamily="18" charset="0"/>
              </a:rPr>
              <a:t>Бобкова</a:t>
            </a:r>
            <a:r>
              <a:rPr lang="ru-RU" sz="1800" b="1" dirty="0" smtClean="0">
                <a:ln w="0"/>
                <a:latin typeface="Georgia" panose="02040502050405020303" pitchFamily="18" charset="0"/>
              </a:rPr>
              <a:t> К. А.</a:t>
            </a:r>
            <a:endParaRPr lang="ru-RU" sz="1800" b="1" dirty="0">
              <a:ln w="0"/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81677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s://kartin.papik.pro/uploads/posts/2023-07/1689227571_kartin-papik-pro-p-kartinki-dna-ozera-baikal-40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697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763" y="143453"/>
            <a:ext cx="2583873" cy="466148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БАЙКАЛЬСКАЯ ГУБКА</a:t>
            </a:r>
            <a:endParaRPr lang="ru-RU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81349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4" name="Picture 4" descr="https://www.baikalika.ru/images/0010_40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648576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5473" y="143452"/>
            <a:ext cx="2847109" cy="452293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БЫЧОК ЖЕЛТОКРЫЛКА </a:t>
            </a:r>
            <a:endParaRPr lang="ru-RU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501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 descr="https://webpulse.imgsmail.ru/imgpreview?mb=webpulse&amp;key=pulse_cabinet-image-6ed95c2a-68a9-4db7-a6fe-6005effe9f9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45473" y="143452"/>
            <a:ext cx="2847109" cy="4522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ХАРИУС</a:t>
            </a:r>
            <a:endParaRPr lang="ru-RU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102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8436" name="Picture 4" descr="https://i.ytimg.com/vi/EAE047ps3SU/maxresdefault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45473" y="143452"/>
            <a:ext cx="2847109" cy="4522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ОКУНЬ</a:t>
            </a:r>
            <a:endParaRPr lang="ru-RU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4488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 descr="https://chudo-prirody.com/uploads/posts/2021-08/1628439857_7-p-lenok-riba-zhivaya-foto-9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994" b="5631"/>
          <a:stretch/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45473" y="143452"/>
            <a:ext cx="2847109" cy="4522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ЛЕНОК</a:t>
            </a:r>
            <a:endParaRPr lang="ru-RU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950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6386" name="Picture 2" descr="https://farm1.staticflickr.com/585/20881271291_a14e6a9462_o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176"/>
          <a:stretch/>
        </p:blipFill>
        <p:spPr bwMode="auto">
          <a:xfrm>
            <a:off x="0" y="1"/>
            <a:ext cx="12192001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9421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4340" name="Picture 4" descr="https://pofoto.club/uploads/posts/2022-08/1660671941_9-pofoto-club-p-bormish-baikalskii-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1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45473" y="143452"/>
            <a:ext cx="2847109" cy="4522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РАЧОК ЭПИШУРА</a:t>
            </a:r>
            <a:endParaRPr lang="ru-RU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085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5362" name="Picture 2" descr="https://krasivosti.pro/uploads/posts/2022-09/1662444084_1-krasivosti-pro-p-zhivorodyashchaya-riba-baikala-pinterest-7.jpg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9098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Заголовок 1"/>
          <p:cNvSpPr txBox="1">
            <a:spLocks/>
          </p:cNvSpPr>
          <p:nvPr/>
        </p:nvSpPr>
        <p:spPr>
          <a:xfrm>
            <a:off x="145473" y="143452"/>
            <a:ext cx="2847109" cy="45229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ГОЛОМЯНКА</a:t>
            </a:r>
            <a:endParaRPr lang="ru-RU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7887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9458" name="Picture 2" descr="https://avatars.dzeninfra.ru/get-zen_doc/1900460/pub_6265aa152e2199317dcfd0f9_6267000231c5217022bf1a2c/scale_12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7648576"/>
          </a:xfrm>
          <a:prstGeom prst="rect">
            <a:avLst/>
          </a:prstGeom>
          <a:noFill/>
          <a:ln w="5715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1432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" name="Picture 2" descr="https://gas-kvas.com/uploads/posts/2023-02/1675440027_gas-kvas-com-p-baikal-fonovii-risunok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57155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https://gas-kvas.com/uploads/posts/2023-02/1675440027_gas-kvas-com-p-baikal-fonovii-risunok-3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0546" y="-13855"/>
            <a:ext cx="5832764" cy="1579418"/>
          </a:xfrm>
        </p:spPr>
        <p:txBody>
          <a:bodyPr>
            <a:noAutofit/>
          </a:bodyPr>
          <a:lstStyle/>
          <a:p>
            <a:r>
              <a:rPr lang="ru-RU" sz="1800" b="1" dirty="0" smtClean="0">
                <a:ln w="0"/>
                <a:latin typeface="Georgia" panose="02040502050405020303" pitchFamily="18" charset="0"/>
              </a:rPr>
              <a:t>Давайте с вами вспомним, что такое Байкал:</a:t>
            </a:r>
            <a:br>
              <a:rPr lang="ru-RU" sz="1800" b="1" dirty="0" smtClean="0">
                <a:ln w="0"/>
                <a:latin typeface="Georgia" panose="02040502050405020303" pitchFamily="18" charset="0"/>
              </a:rPr>
            </a:br>
            <a:r>
              <a:rPr lang="ru-RU" sz="1800" b="1" dirty="0" smtClean="0">
                <a:ln w="0"/>
                <a:latin typeface="Georgia" panose="02040502050405020303" pitchFamily="18" charset="0"/>
              </a:rPr>
              <a:t>Байкал – это море или озеро? </a:t>
            </a:r>
            <a:br>
              <a:rPr lang="ru-RU" sz="1800" b="1" dirty="0" smtClean="0">
                <a:ln w="0"/>
                <a:latin typeface="Georgia" panose="02040502050405020303" pitchFamily="18" charset="0"/>
              </a:rPr>
            </a:br>
            <a:r>
              <a:rPr lang="ru-RU" sz="1800" b="1" dirty="0" smtClean="0">
                <a:ln w="0"/>
                <a:latin typeface="Georgia" panose="02040502050405020303" pitchFamily="18" charset="0"/>
              </a:rPr>
              <a:t>Где находится Байкал? </a:t>
            </a:r>
            <a:br>
              <a:rPr lang="ru-RU" sz="1800" b="1" dirty="0" smtClean="0">
                <a:ln w="0"/>
                <a:latin typeface="Georgia" panose="02040502050405020303" pitchFamily="18" charset="0"/>
              </a:rPr>
            </a:br>
            <a:r>
              <a:rPr lang="ru-RU" sz="1800" b="1" dirty="0" smtClean="0">
                <a:ln w="0"/>
                <a:latin typeface="Georgia" panose="02040502050405020303" pitchFamily="18" charset="0"/>
              </a:rPr>
              <a:t>Какая вода в Байкале? </a:t>
            </a:r>
            <a:r>
              <a:rPr lang="ru-RU" sz="1800" b="1" dirty="0" smtClean="0">
                <a:solidFill>
                  <a:srgbClr val="000066"/>
                </a:solidFill>
                <a:latin typeface="Georgia" panose="02040502050405020303" pitchFamily="18" charset="0"/>
              </a:rPr>
              <a:t/>
            </a:r>
            <a:br>
              <a:rPr lang="ru-RU" sz="1800" b="1" dirty="0" smtClean="0">
                <a:solidFill>
                  <a:srgbClr val="000066"/>
                </a:solidFill>
                <a:latin typeface="Georgia" panose="02040502050405020303" pitchFamily="18" charset="0"/>
              </a:rPr>
            </a:br>
            <a:endParaRPr lang="ru-RU" sz="1800" b="1" dirty="0">
              <a:solidFill>
                <a:srgbClr val="000066"/>
              </a:solidFill>
              <a:latin typeface="Georgia" panose="02040502050405020303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064326" y="5908964"/>
            <a:ext cx="893618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n w="0"/>
                <a:latin typeface="Georgia" panose="02040502050405020303" pitchFamily="18" charset="0"/>
              </a:rPr>
              <a:t>Слово Байкал переводится как «Богатое озеро</a:t>
            </a:r>
            <a:r>
              <a:rPr lang="ru-RU" b="1" dirty="0" smtClean="0">
                <a:ln w="0"/>
                <a:latin typeface="Georgia" panose="02040502050405020303" pitchFamily="18" charset="0"/>
              </a:rPr>
              <a:t>». Давайте с вами отправимся в Байкал под воду и узнаем чем же оно богато.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70253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avatars.mds.yandex.net/i?id=2cc478910452285010f4338976e23c40_l-5560765-images-thumbs&amp;ref=rim&amp;n=13&amp;w=1080&amp;h=108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101889"/>
            <a:ext cx="10515600" cy="881784"/>
          </a:xfrm>
        </p:spPr>
        <p:txBody>
          <a:bodyPr>
            <a:noAutofit/>
          </a:bodyPr>
          <a:lstStyle/>
          <a:p>
            <a:pPr algn="ctr"/>
            <a:r>
              <a:rPr lang="ru-RU" sz="1800" b="1" dirty="0" smtClean="0">
                <a:latin typeface="Georgia" panose="02040502050405020303" pitchFamily="18" charset="0"/>
              </a:rPr>
              <a:t>И чтобы с нами ничего не случилось, опускаться мы будем в аппарате, который предназначен для подводного плавания и называется он – батискаф. </a:t>
            </a:r>
            <a:endParaRPr lang="ru-RU" sz="1800" b="1" dirty="0">
              <a:latin typeface="Georgia" panose="02040502050405020303" pitchFamily="18" charset="0"/>
            </a:endParaRPr>
          </a:p>
        </p:txBody>
      </p:sp>
      <p:pic>
        <p:nvPicPr>
          <p:cNvPr id="4104" name="Picture 8" descr="https://avatars.dzeninfra.ru/get-zen_doc/1900460/pub_6265aa152e2199317dcfd0f9_6267000231c5217022bf1a2c/scale_120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ln>
            <a:solidFill>
              <a:srgbClr val="0070C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34791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vsegda-pomnim.com/uploads/posts/2022-03/1648670285_74-vsegda-pomnim-com-p-dno-reki-foto-7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44808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3314" name="Picture 2" descr="https://baikaldiving.ru/upload/iblock/c84/c843e45cb4de295e9fd7921bc09bba1b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657" r="5795" b="7475"/>
          <a:stretch/>
        </p:blipFill>
        <p:spPr bwMode="auto">
          <a:xfrm>
            <a:off x="0" y="1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973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https://static.tildacdn.com/stor3837-3339-4233-b136-393130326232/87967459.jpg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682"/>
          <a:stretch/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619" y="13856"/>
            <a:ext cx="2057399" cy="581890"/>
          </a:xfrm>
        </p:spPr>
        <p:txBody>
          <a:bodyPr>
            <a:normAutofit/>
          </a:bodyPr>
          <a:lstStyle/>
          <a:p>
            <a:pPr algn="ctr"/>
            <a:r>
              <a:rPr lang="ru-RU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ОМУЛЬ, ОСЁТР</a:t>
            </a:r>
            <a:endParaRPr lang="ru-RU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6484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82" name="Picture 2" descr="https://fb.ru/misc/i/gallery/39987/236782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131619" y="13856"/>
            <a:ext cx="2057399" cy="5818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ЩУКА</a:t>
            </a:r>
            <a:endParaRPr lang="ru-RU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982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http://ecoportal.info/wp-content/uploads/2018/11/glubinniy-shirokolobi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Заголовок 1"/>
          <p:cNvSpPr txBox="1">
            <a:spLocks/>
          </p:cNvSpPr>
          <p:nvPr/>
        </p:nvSpPr>
        <p:spPr>
          <a:xfrm>
            <a:off x="-263238" y="67252"/>
            <a:ext cx="3214255" cy="59574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1400" dirty="0" smtClean="0">
                <a:solidFill>
                  <a:schemeClr val="bg1"/>
                </a:solidFill>
                <a:latin typeface="Georgia" panose="02040502050405020303" pitchFamily="18" charset="0"/>
              </a:rPr>
              <a:t>БЫЧОК ШИРОКОЛОБКА</a:t>
            </a:r>
          </a:p>
          <a:p>
            <a:pPr algn="ctr"/>
            <a:r>
              <a:rPr lang="ru-RU" sz="1400" dirty="0" smtClean="0">
                <a:solidFill>
                  <a:schemeClr val="bg1"/>
                </a:solidFill>
                <a:latin typeface="Georgia" panose="02040502050405020303" pitchFamily="18" charset="0"/>
              </a:rPr>
              <a:t>ПОДКАМЕНЬЩИК</a:t>
            </a:r>
            <a:endParaRPr lang="ru-RU" sz="14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928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http://img-fotki.yandex.ru/get/9154/116075328.49/0_d31e3_6edcdf39_XX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 w="57150">
            <a:solidFill>
              <a:schemeClr val="accent6">
                <a:lumMod val="50000"/>
              </a:schemeClr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7037" y="157307"/>
            <a:ext cx="4329545" cy="452293"/>
          </a:xfrm>
        </p:spPr>
        <p:txBody>
          <a:bodyPr>
            <a:normAutofit/>
          </a:bodyPr>
          <a:lstStyle/>
          <a:p>
            <a:r>
              <a:rPr lang="ru-RU" sz="1600" dirty="0" smtClean="0">
                <a:solidFill>
                  <a:schemeClr val="bg1"/>
                </a:solidFill>
                <a:latin typeface="Georgia" panose="02040502050405020303" pitchFamily="18" charset="0"/>
              </a:rPr>
              <a:t>ДЛИННОКРЫЛАЯ ШИРОКОЛОБКА</a:t>
            </a:r>
            <a:endParaRPr lang="ru-RU" sz="1600" dirty="0">
              <a:solidFill>
                <a:schemeClr val="bg1"/>
              </a:solidFill>
              <a:latin typeface="Georgia" panose="0204050205040502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07887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142</TotalTime>
  <Words>110</Words>
  <Application>Microsoft Office PowerPoint</Application>
  <PresentationFormat>Широкоэкранный</PresentationFormat>
  <Paragraphs>22</Paragraphs>
  <Slides>19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6" baseType="lpstr">
      <vt:lpstr>Microsoft YaHei</vt:lpstr>
      <vt:lpstr>Arial</vt:lpstr>
      <vt:lpstr>Calibri</vt:lpstr>
      <vt:lpstr>Calibri Light</vt:lpstr>
      <vt:lpstr>Georgia</vt:lpstr>
      <vt:lpstr>Times New Roman</vt:lpstr>
      <vt:lpstr>Тема Office</vt:lpstr>
      <vt:lpstr>Презентация PowerPoint</vt:lpstr>
      <vt:lpstr>Давайте с вами вспомним, что такое Байкал: Байкал – это море или озеро?  Где находится Байкал?  Какая вода в Байкале?  </vt:lpstr>
      <vt:lpstr>И чтобы с нами ничего не случилось, опускаться мы будем в аппарате, который предназначен для подводного плавания и называется он – батискаф. </vt:lpstr>
      <vt:lpstr>Презентация PowerPoint</vt:lpstr>
      <vt:lpstr>Презентация PowerPoint</vt:lpstr>
      <vt:lpstr>ОМУЛЬ, ОСЁТР</vt:lpstr>
      <vt:lpstr>Презентация PowerPoint</vt:lpstr>
      <vt:lpstr>Презентация PowerPoint</vt:lpstr>
      <vt:lpstr>ДЛИННОКРЫЛАЯ ШИРОКОЛОБКА</vt:lpstr>
      <vt:lpstr>БАЙКАЛЬСКАЯ ГУБКА</vt:lpstr>
      <vt:lpstr>БЫЧОК ЖЕЛТОКРЫЛКА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79245324645</dc:creator>
  <cp:lastModifiedBy>79245324645</cp:lastModifiedBy>
  <cp:revision>15</cp:revision>
  <dcterms:created xsi:type="dcterms:W3CDTF">2023-12-25T12:55:14Z</dcterms:created>
  <dcterms:modified xsi:type="dcterms:W3CDTF">2023-12-25T15:17:42Z</dcterms:modified>
</cp:coreProperties>
</file>