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3784" r:id="rId2"/>
    <p:sldMasterId id="2147484015" r:id="rId3"/>
    <p:sldMasterId id="2147484029" r:id="rId4"/>
    <p:sldMasterId id="2147484043" r:id="rId5"/>
    <p:sldMasterId id="2147484057" r:id="rId6"/>
    <p:sldMasterId id="2147484071" r:id="rId7"/>
  </p:sldMasterIdLst>
  <p:notesMasterIdLst>
    <p:notesMasterId r:id="rId47"/>
  </p:notesMasterIdLst>
  <p:sldIdLst>
    <p:sldId id="285" r:id="rId8"/>
    <p:sldId id="256" r:id="rId9"/>
    <p:sldId id="264" r:id="rId10"/>
    <p:sldId id="266" r:id="rId11"/>
    <p:sldId id="268" r:id="rId12"/>
    <p:sldId id="309" r:id="rId13"/>
    <p:sldId id="314" r:id="rId14"/>
    <p:sldId id="315" r:id="rId15"/>
    <p:sldId id="316" r:id="rId16"/>
    <p:sldId id="317" r:id="rId17"/>
    <p:sldId id="280" r:id="rId18"/>
    <p:sldId id="276" r:id="rId19"/>
    <p:sldId id="320" r:id="rId20"/>
    <p:sldId id="326" r:id="rId21"/>
    <p:sldId id="339" r:id="rId22"/>
    <p:sldId id="340" r:id="rId23"/>
    <p:sldId id="325" r:id="rId24"/>
    <p:sldId id="324" r:id="rId25"/>
    <p:sldId id="323" r:id="rId26"/>
    <p:sldId id="338" r:id="rId27"/>
    <p:sldId id="337" r:id="rId28"/>
    <p:sldId id="336" r:id="rId29"/>
    <p:sldId id="335" r:id="rId30"/>
    <p:sldId id="333" r:id="rId31"/>
    <p:sldId id="334" r:id="rId32"/>
    <p:sldId id="332" r:id="rId33"/>
    <p:sldId id="331" r:id="rId34"/>
    <p:sldId id="330" r:id="rId35"/>
    <p:sldId id="310" r:id="rId36"/>
    <p:sldId id="329" r:id="rId37"/>
    <p:sldId id="308" r:id="rId38"/>
    <p:sldId id="327" r:id="rId39"/>
    <p:sldId id="328" r:id="rId40"/>
    <p:sldId id="313" r:id="rId41"/>
    <p:sldId id="341" r:id="rId42"/>
    <p:sldId id="342" r:id="rId43"/>
    <p:sldId id="318" r:id="rId44"/>
    <p:sldId id="343" r:id="rId45"/>
    <p:sldId id="344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3300"/>
    <a:srgbClr val="0033CC"/>
    <a:srgbClr val="993300"/>
    <a:srgbClr val="9933FF"/>
    <a:srgbClr val="FFCCCC"/>
    <a:srgbClr val="FF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8" autoAdjust="0"/>
    <p:restoredTop sz="94660"/>
  </p:normalViewPr>
  <p:slideViewPr>
    <p:cSldViewPr>
      <p:cViewPr varScale="1">
        <p:scale>
          <a:sx n="73" d="100"/>
          <a:sy n="73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 /><Relationship Id="rId18" Type="http://schemas.openxmlformats.org/officeDocument/2006/relationships/slide" Target="slides/slide11.xml" /><Relationship Id="rId26" Type="http://schemas.openxmlformats.org/officeDocument/2006/relationships/slide" Target="slides/slide19.xml" /><Relationship Id="rId39" Type="http://schemas.openxmlformats.org/officeDocument/2006/relationships/slide" Target="slides/slide32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4.xml" /><Relationship Id="rId34" Type="http://schemas.openxmlformats.org/officeDocument/2006/relationships/slide" Target="slides/slide27.xml" /><Relationship Id="rId42" Type="http://schemas.openxmlformats.org/officeDocument/2006/relationships/slide" Target="slides/slide35.xml" /><Relationship Id="rId47" Type="http://schemas.openxmlformats.org/officeDocument/2006/relationships/notesMaster" Target="notesMasters/notesMaster1.xml" /><Relationship Id="rId50" Type="http://schemas.openxmlformats.org/officeDocument/2006/relationships/theme" Target="theme/theme1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5.xml" /><Relationship Id="rId17" Type="http://schemas.openxmlformats.org/officeDocument/2006/relationships/slide" Target="slides/slide10.xml" /><Relationship Id="rId25" Type="http://schemas.openxmlformats.org/officeDocument/2006/relationships/slide" Target="slides/slide18.xml" /><Relationship Id="rId33" Type="http://schemas.openxmlformats.org/officeDocument/2006/relationships/slide" Target="slides/slide26.xml" /><Relationship Id="rId38" Type="http://schemas.openxmlformats.org/officeDocument/2006/relationships/slide" Target="slides/slide31.xml" /><Relationship Id="rId46" Type="http://schemas.openxmlformats.org/officeDocument/2006/relationships/slide" Target="slides/slide39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9.xml" /><Relationship Id="rId20" Type="http://schemas.openxmlformats.org/officeDocument/2006/relationships/slide" Target="slides/slide13.xml" /><Relationship Id="rId29" Type="http://schemas.openxmlformats.org/officeDocument/2006/relationships/slide" Target="slides/slide22.xml" /><Relationship Id="rId41" Type="http://schemas.openxmlformats.org/officeDocument/2006/relationships/slide" Target="slides/slide34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4.xml" /><Relationship Id="rId24" Type="http://schemas.openxmlformats.org/officeDocument/2006/relationships/slide" Target="slides/slide17.xml" /><Relationship Id="rId32" Type="http://schemas.openxmlformats.org/officeDocument/2006/relationships/slide" Target="slides/slide25.xml" /><Relationship Id="rId37" Type="http://schemas.openxmlformats.org/officeDocument/2006/relationships/slide" Target="slides/slide30.xml" /><Relationship Id="rId40" Type="http://schemas.openxmlformats.org/officeDocument/2006/relationships/slide" Target="slides/slide33.xml" /><Relationship Id="rId45" Type="http://schemas.openxmlformats.org/officeDocument/2006/relationships/slide" Target="slides/slide38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8.xml" /><Relationship Id="rId23" Type="http://schemas.openxmlformats.org/officeDocument/2006/relationships/slide" Target="slides/slide16.xml" /><Relationship Id="rId28" Type="http://schemas.openxmlformats.org/officeDocument/2006/relationships/slide" Target="slides/slide21.xml" /><Relationship Id="rId36" Type="http://schemas.openxmlformats.org/officeDocument/2006/relationships/slide" Target="slides/slide29.xml" /><Relationship Id="rId49" Type="http://schemas.openxmlformats.org/officeDocument/2006/relationships/viewProps" Target="viewProps.xml" /><Relationship Id="rId10" Type="http://schemas.openxmlformats.org/officeDocument/2006/relationships/slide" Target="slides/slide3.xml" /><Relationship Id="rId19" Type="http://schemas.openxmlformats.org/officeDocument/2006/relationships/slide" Target="slides/slide12.xml" /><Relationship Id="rId31" Type="http://schemas.openxmlformats.org/officeDocument/2006/relationships/slide" Target="slides/slide24.xml" /><Relationship Id="rId44" Type="http://schemas.openxmlformats.org/officeDocument/2006/relationships/slide" Target="slides/slide37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2.xml" /><Relationship Id="rId14" Type="http://schemas.openxmlformats.org/officeDocument/2006/relationships/slide" Target="slides/slide7.xml" /><Relationship Id="rId22" Type="http://schemas.openxmlformats.org/officeDocument/2006/relationships/slide" Target="slides/slide15.xml" /><Relationship Id="rId27" Type="http://schemas.openxmlformats.org/officeDocument/2006/relationships/slide" Target="slides/slide20.xml" /><Relationship Id="rId30" Type="http://schemas.openxmlformats.org/officeDocument/2006/relationships/slide" Target="slides/slide23.xml" /><Relationship Id="rId35" Type="http://schemas.openxmlformats.org/officeDocument/2006/relationships/slide" Target="slides/slide28.xml" /><Relationship Id="rId43" Type="http://schemas.openxmlformats.org/officeDocument/2006/relationships/slide" Target="slides/slide36.xml" /><Relationship Id="rId48" Type="http://schemas.openxmlformats.org/officeDocument/2006/relationships/presProps" Target="presProps.xml" /><Relationship Id="rId8" Type="http://schemas.openxmlformats.org/officeDocument/2006/relationships/slide" Target="slides/slide1.xml" /><Relationship Id="rId51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E82917C-3FD9-2266-E255-0C12C9BFF5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4A8D3F-19AB-EDAE-6C7C-85A53B8CB7E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24CE2F-7E0A-48F4-A207-CCFCB983E6F2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F457A1A1-0D39-91D3-7521-4F6C575EFF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4E2DEE2B-0A55-E5F7-BBF2-7E6CB69F0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ED369B-ECE8-8272-5358-9B65F0D1C7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8BFC87-ED1F-A194-43E5-4C56F35F0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194A2B-F460-4A38-86DB-ED551BD9B15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4A2B-F460-4A38-86DB-ED551BD9B15E}" type="slidenum">
              <a:rPr lang="ru-RU" altLang="en-US" smtClean="0"/>
              <a:pPr/>
              <a:t>12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712FF164-593F-45C6-9543-1DB5E94DBF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5EBC3B7-C6B5-4980-950B-0FB876D2E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770B53FB-4136-4D78-91B9-9C49D79D19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785F29F-7325-460E-B8B9-A47D1CC39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EC8FB1AE-0B1C-4786-86DD-4DEA46BB66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3FBDF1A-B3B8-455F-BDF2-8F2523AFA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D15CDC48-0CCF-4223-A240-88C453BE8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9E845B4-CFED-4C63-B764-0B0891436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66CD91E6-E18D-451C-A8F8-8CC042C8D3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23BC81C-2AE1-457C-8B5F-21B31ADDF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B505894B-6B16-4F17-82E2-67A9C3AB1F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4E63D6E-0B85-49AB-A005-0F54C88A9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9E55BB9D-A2D6-4708-9D3C-44409672B8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EC04B44-23CF-43FB-8B59-F730FC6CF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2CE17225-8683-4811-8271-A48F89979F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78AC0F0-B51F-41FD-8F49-3786D7990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B70B8D1D-CFFD-48FD-9F90-293A5F425F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34010EB-6F0C-497D-8791-1A1F2A08B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990B76E0-230E-4C15-BB81-9F6E4CA214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FFAFB0F-F64D-4C65-87A8-0248BB4FF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>
            <a:extLst>
              <a:ext uri="{FF2B5EF4-FFF2-40B4-BE49-F238E27FC236}">
                <a16:creationId xmlns:a16="http://schemas.microsoft.com/office/drawing/2014/main" id="{8E3CFEA5-67C7-4762-9AAC-9546CB823E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F3C86B7B-4309-41E4-B493-456A1689A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EDF1F65B-A71E-4828-BFB8-84741F9DB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E9B30C4-28F0-479E-B967-DE2187B57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26AE553A-18E4-47A0-8FA1-888BE41AB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D303129-3482-46E5-9271-B3B73E1B4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id="{8480FBD8-6472-4C94-80B1-3223A7AAC5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472129E-2E28-4F20-A237-22C95FA93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3B06EE9E-272E-487D-9A98-6CF702ED9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256ACCC2-84BC-4229-92EC-E25F867C4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F6F30D38-4CB2-4D9C-8A94-10ADACB963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EA2C9DE-7F3A-4891-8FE8-D4850100B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1FACC839-77CE-4AB5-A69F-A3F583598A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C5D76CE-F1E6-4A6F-9B17-439BB4FDB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FE8FD834-4C87-4008-B411-F1255B90B7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BF7BBE7-D089-4548-AF05-9F79AB615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slideMaster" Target="../slideMasters/slideMaster2.xml" /><Relationship Id="rId1" Type="http://schemas.openxmlformats.org/officeDocument/2006/relationships/themeOverride" Target="../theme/themeOverride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slideMaster" Target="../slideMasters/slideMaster2.xml" /><Relationship Id="rId1" Type="http://schemas.openxmlformats.org/officeDocument/2006/relationships/themeOverride" Target="../theme/themeOverride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slideMaster" Target="../slideMasters/slideMaster7.xml" /><Relationship Id="rId1" Type="http://schemas.openxmlformats.org/officeDocument/2006/relationships/themeOverride" Target="../theme/themeOverride3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slideMaster" Target="../slideMasters/slideMaster7.xml" /><Relationship Id="rId1" Type="http://schemas.openxmlformats.org/officeDocument/2006/relationships/themeOverride" Target="../theme/themeOverride4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61A36F3-8557-0933-765C-4A91795525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F5E96-3DD3-4A88-9C84-6D4B11579894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D547979-23F4-E3B8-DE0F-BDC092979E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AB58AC-9F5B-6BAE-D6AA-884E5CE128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56DE3-906E-459E-BDE9-37BF242AACE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7401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A83CEA-BEE5-5115-B059-FCBA726B8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140AC-DB02-4D80-BE80-5074DA2E9635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6F0CA4-C575-020A-D2D2-72C57DAF02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B6BD4F-C242-EE63-8F59-AF00358EBC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A7A92-5892-4504-8583-05B78B97B42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90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B60647-900F-43D7-C9EB-1E835BCCBC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D8D1E-4850-44D3-9D03-DC2F9E510385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3053B-8F6D-76EC-6E95-35494BE84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F386D0-5944-7526-E191-CA112D0D43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11EFC-6A30-4D86-9B77-340EB23BAF0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9531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D3719-8DE6-E8F8-8848-8EC07FC0A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EB346-1BC9-4D23-BF95-3F27362279C7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7C3AC5-3192-F1D2-4088-F68E7951D4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B74B48-DD42-9273-FD0B-328B30D41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6CA50-9CDB-4D44-9975-B9262E75099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63528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" name="Дата 29">
            <a:extLst>
              <a:ext uri="{FF2B5EF4-FFF2-40B4-BE49-F238E27FC236}">
                <a16:creationId xmlns:a16="http://schemas.microsoft.com/office/drawing/2014/main" id="{C0E83E8D-5F4C-CA35-6586-861C3EB9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18">
            <a:extLst>
              <a:ext uri="{FF2B5EF4-FFF2-40B4-BE49-F238E27FC236}">
                <a16:creationId xmlns:a16="http://schemas.microsoft.com/office/drawing/2014/main" id="{085906CA-DE0B-4675-B771-D5781ED6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6">
            <a:extLst>
              <a:ext uri="{FF2B5EF4-FFF2-40B4-BE49-F238E27FC236}">
                <a16:creationId xmlns:a16="http://schemas.microsoft.com/office/drawing/2014/main" id="{3ADD3220-BD36-24DF-4705-9A9A8B461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ACACC"/>
                </a:solidFill>
              </a:defRPr>
            </a:lvl1pPr>
          </a:lstStyle>
          <a:p>
            <a:fld id="{9A400FBA-4F0C-456F-BC16-BB0351C8DC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00152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166F9657-D3FD-9D2F-0CAE-0716607C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39F9295B-4863-49F2-4715-76DA2EB40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973463E0-2B71-BE29-C1AD-18D04785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3EB74-7F00-4EDE-B35A-35F662082F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4359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E4C186-8E29-7F12-CA16-D01B0D3F6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EE5503-01E2-36CC-409D-33419480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7B526F-1F58-3DE5-ED36-2EE52470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ACACC"/>
                </a:solidFill>
              </a:defRPr>
            </a:lvl1pPr>
          </a:lstStyle>
          <a:p>
            <a:fld id="{E33C31E8-7485-4607-A899-64D7BCA3FC1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10027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609EF325-A9CA-152C-DD7B-E3D927037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id="{769D1659-55A9-BF72-88AF-585C2982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D618FFD1-FD57-73BB-BD2D-D073BD8F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19739-31BC-4AE2-8112-57A50E3606D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24869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>
            <a:extLst>
              <a:ext uri="{FF2B5EF4-FFF2-40B4-BE49-F238E27FC236}">
                <a16:creationId xmlns:a16="http://schemas.microsoft.com/office/drawing/2014/main" id="{51FF9915-5CD8-3466-C7A1-2FFD48BC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>
            <a:extLst>
              <a:ext uri="{FF2B5EF4-FFF2-40B4-BE49-F238E27FC236}">
                <a16:creationId xmlns:a16="http://schemas.microsoft.com/office/drawing/2014/main" id="{40DA14B9-6D53-A8D4-1A38-3D14A201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81453FC2-DA1A-3BD0-9BC3-20627DEB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68A83-B7D4-47BE-B1B2-87D0C53274B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82604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>
            <a:extLst>
              <a:ext uri="{FF2B5EF4-FFF2-40B4-BE49-F238E27FC236}">
                <a16:creationId xmlns:a16="http://schemas.microsoft.com/office/drawing/2014/main" id="{EC3D0E07-D620-B93A-71BE-167EAC32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>
            <a:extLst>
              <a:ext uri="{FF2B5EF4-FFF2-40B4-BE49-F238E27FC236}">
                <a16:creationId xmlns:a16="http://schemas.microsoft.com/office/drawing/2014/main" id="{48D1C144-4F22-BCC4-9D84-BC4CA0D3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>
            <a:extLst>
              <a:ext uri="{FF2B5EF4-FFF2-40B4-BE49-F238E27FC236}">
                <a16:creationId xmlns:a16="http://schemas.microsoft.com/office/drawing/2014/main" id="{1E255B90-C53E-F51E-6707-700EEBCD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96648-F3C0-4F7F-93D4-8A1BD8C4153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74396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id="{FCDA994D-73A7-844D-CD16-3886914A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:a16="http://schemas.microsoft.com/office/drawing/2014/main" id="{6DF661B0-DAB2-E229-B3D9-4E7E3E758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id="{B89EA5DB-59FA-FE25-B401-23A74B4A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5EF4B-9EB5-4E76-8064-42750405D6E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2849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A203D1-75AC-783F-6FB1-7098D6373F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3C9BF-8C06-47B4-A947-D4B03C432D09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608C34-D940-84AD-A50F-A64620829F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30B75D-A43D-7EB6-C61A-CB9F02F01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D9DA4-8F07-4CD1-9DA7-5C01E120CB6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29052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4DE262F0-6A94-70D7-E9D9-10DEFAAEE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id="{DBF29634-9F88-4EBF-BAE7-09754CC2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20348F5B-F64F-1DDE-E7A6-4973DDDB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DEDC6-BAE2-4AE6-829B-B83753EEA13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50324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>
            <a:extLst>
              <a:ext uri="{FF2B5EF4-FFF2-40B4-BE49-F238E27FC236}">
                <a16:creationId xmlns:a16="http://schemas.microsoft.com/office/drawing/2014/main" id="{C5FB083C-A692-52CF-8F02-6411B3DC2F9D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4">
            <a:extLst>
              <a:ext uri="{FF2B5EF4-FFF2-40B4-BE49-F238E27FC236}">
                <a16:creationId xmlns:a16="http://schemas.microsoft.com/office/drawing/2014/main" id="{B40CEE24-E1A4-326C-3AEB-CF4E605A442C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15">
            <a:extLst>
              <a:ext uri="{FF2B5EF4-FFF2-40B4-BE49-F238E27FC236}">
                <a16:creationId xmlns:a16="http://schemas.microsoft.com/office/drawing/2014/main" id="{862406A5-13D2-5B98-0DF0-E880002A1300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>
            <a:extLst>
              <a:ext uri="{FF2B5EF4-FFF2-40B4-BE49-F238E27FC236}">
                <a16:creationId xmlns:a16="http://schemas.microsoft.com/office/drawing/2014/main" id="{1D34EEA5-15C6-2251-DBF9-8DAB1565C331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>
            <a:extLst>
              <a:ext uri="{FF2B5EF4-FFF2-40B4-BE49-F238E27FC236}">
                <a16:creationId xmlns:a16="http://schemas.microsoft.com/office/drawing/2014/main" id="{61E042A4-D6B4-A2FC-6FF9-3E648245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>
            <a:extLst>
              <a:ext uri="{FF2B5EF4-FFF2-40B4-BE49-F238E27FC236}">
                <a16:creationId xmlns:a16="http://schemas.microsoft.com/office/drawing/2014/main" id="{5D104611-384E-E29E-237B-996FE376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id="{869D5834-C020-F583-D7D3-4B2BE1C4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80BAA613-95ED-402E-86A9-A53A6FBD683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28828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9FF2B92F-3B33-9784-547D-62A74A68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2586C025-178D-BCE0-5089-06D7A6E2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B5D72A15-096B-BB55-9C7F-61EFE955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ABC17-1D31-4D2A-B7DF-595C6D565B5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87476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A91DB798-F875-39BC-0872-94F6843B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9FD09C35-AA40-51CF-84CD-C78AFD7E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F12A5A18-52E1-8EC1-6945-F8B892E9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DF119-3D7F-40DC-85DA-CAAA160EC78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07816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>
            <a:extLst>
              <a:ext uri="{FF2B5EF4-FFF2-40B4-BE49-F238E27FC236}">
                <a16:creationId xmlns:a16="http://schemas.microsoft.com/office/drawing/2014/main" id="{0CF53D5A-044D-C3FE-F8DD-7A0D797AF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>
            <a:extLst>
              <a:ext uri="{FF2B5EF4-FFF2-40B4-BE49-F238E27FC236}">
                <a16:creationId xmlns:a16="http://schemas.microsoft.com/office/drawing/2014/main" id="{C0E708E9-8106-B851-72BF-DB49B1FF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DE581A24-6799-6663-DF6B-8E3F5BAB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3A260-1D84-49CA-95F8-9AB1B3A2049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17193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D2080035-D9B2-4126-42B3-D5EE468690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DF163-6CCC-40CF-BDBB-7D6E6AE710A5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133732-B549-18C2-6E44-333ABD384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682350-F9A2-2FBD-2464-14E83BB1D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382E7-063F-4347-B5AE-B75A4545EEE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2713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7F7D13-73F7-9F63-535C-E5678CB7C4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7CE1E-355D-432B-8988-4EC81C49ACE2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B8FC63-D79F-102E-7C1B-2E7305A195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41BF5C-C9AC-0696-5EC6-AC3414D5DE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7ED38-C79D-41BC-A4F4-A2031FA921C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28705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84882E-26A3-9A53-0350-B684391DF2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84FD2-45F2-470C-9E30-B336DDD8415F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FBAA3C-6FFC-8E19-C83A-535148DDF5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5F28E4-6C9B-93D6-7AD1-C9B2650F1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6E43F-CC71-4C88-BB64-D5A1F22D47C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0107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7DBA96-64B9-45D7-8AB3-657C608F93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60DDE-D9F4-4A2C-BDB9-AA39F44A2FE1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87BA8-AE0D-7F2A-D643-BCFC7705E1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349DC-2953-97D9-1CA3-60C7E5661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7B9E0-562D-41E2-AE43-18D6879A7AD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0057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9081C0-F796-17CF-EC48-29D0F77D1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FA32-35DB-4A88-A9A6-6338D2CE54BD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668B37-FBEB-FFB3-3ABE-30802CDE5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D1DF581-E2A4-3DD9-6687-3EBD5A7A1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3277D-22A6-4EEC-A3AA-EFA06A3D86F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4714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4930C4-41E1-FAC1-5E38-AB8DDA0FC8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D0FFB-07B6-4C06-93E7-644C7F926F0D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A0986C-7D29-AEDF-E12F-A1E305DFD8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ADA9EA-54B6-D808-72A5-8D4CEC1AA7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44A8C-F33D-45DE-867E-8D54A80C68D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87526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2AB693-28AE-22D9-6FE3-B37AD3D968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5A2BA-2188-4326-95FB-138D5AF6E73E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2B4A04-304F-9B7F-54B2-8FC837530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2E8370-8250-0FCB-8667-FE557C708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4CE4B-F72F-483C-A587-74824DBE1FA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7354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2ABA2A1-3BC7-8D65-4F2C-654DFD8B2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24041-0BC2-4530-B9C2-F2A50A4F2ACE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0ED119-6890-A061-CD87-7691CED756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56B1CA-1100-B7E7-DDC1-83E4143E1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6F25C-83C5-4126-A676-A52690FFD02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10979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600451-B387-E06E-3B81-4118129EB2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3B02-2B4D-4492-84F6-1342F91D14D3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75DDB-87DB-D5DF-793E-2128E80E39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3E6C42-52C2-B5F6-F676-7B0A3620F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414A6-F97C-4548-A4D2-33D95196C6E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62170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70393-DB00-8B39-D6A6-1455FCCB3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AAF8E-4D5B-431C-9EC5-6DA320FE3835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C1CB5D-B057-4C11-AE29-5D4F1C350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5F5CB8-2DAD-D8B9-3EFE-8AB7F67665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7C4BC-D9EE-431D-AF31-31A774F39FC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83746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C61F7E-F83D-F221-98C6-3EE9CD839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0F3EB-943A-4D28-938F-C26EC9071019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8D2B65-E851-A24A-0FA8-1CC19756C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E17CEE-1738-8614-1AB6-8B78603D5C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FD9FF-F569-497E-8FC0-EF82F12524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3579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480870-90A8-867E-0433-1F737E77D0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AAF6F-AA8A-4D20-BBF2-4F8DBBB161A9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B8F882-AE8F-1F24-0E12-2DBD8D990D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2F2D2F-1BEE-0C3B-1DAB-0E1004A2F2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08AFE-D407-4D9E-8E5E-EEAAA64A4D3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43456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D0B3A2-BF5A-0CD0-2FCB-3DAF7CB030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9F896-D396-4B76-81A2-649E829EA3F9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07627-383C-CF2C-C64E-41D6942B3F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EC617-6A60-A47D-B17A-1ACDABE7F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8D38F-C782-4C50-B735-D331A412E16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73598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F45497-DE24-2D9E-E111-5D6B7A480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85DE91-F4D3-4CCA-8E0D-32A4DF39EA8A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8EF471CC-FB4F-6FC4-0B98-5CAE9B2EC56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73FF7BD1-BC03-A9E1-415B-8B05CDD6E1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15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E5937FA-16E1-5BD5-DD31-BAA36161C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AB71-2D0A-400C-9DBC-EDE3E8CC2D5F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9CB3000-B0E1-403F-7AF9-2AD513C724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40FFC2-1017-8BE9-1152-E8D6152445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63B6E-7150-46BD-B00C-68F77B2FA54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37469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22AA8C-B987-3ABC-6CD6-2417C5F8C8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11F2C-64D3-4646-90C0-C3B8A4DA24AD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7CF5BC-3496-2C80-841D-D41317AACC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F78C46-BAEC-07FB-FFEE-DC1D7AC690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5C373-BCCF-4411-A932-AEEFEC08C60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612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070EA-9C21-A663-72E2-47E8D87FA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4F34D-4F0E-45C1-80EA-3D46127872F6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54626B-803F-7874-7D36-174D997F6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783C1E-27A3-BAC6-F452-2672E70D0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F1216-BD2B-4AF6-8D68-B8A26B778B5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1260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47D129-1D66-FCC3-856A-A49B70C94D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C868-AB30-4017-A08C-78972008A919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192FD1-33F2-6796-C0F7-114388EA2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610B40-C16E-EA97-D8CD-4AB71D16C0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7DFC6-9E9E-4B61-9454-1B4A26B7A4C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62139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DCBBEE-BDF5-5C45-AE48-E67CC7D8BE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99F5A-D379-4634-950B-3F9C6302FA99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05B0AE-EB61-9EC8-01D9-3DD27285A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74B97E-39A9-0800-2AC2-D74F4B39A0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B0615-E2A9-45BE-8534-83A018D160C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93807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61E5A6-B090-D438-92A1-9D67B429F4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4B631-CA70-4D50-86DA-90B079E09789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66B5CE-08B9-1399-4DDE-5FBF8C29B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3C0E609-A307-EADE-7EC8-372191DD3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A4173-7C63-4232-BD4A-E1FE40D862B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33387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91ED4C-B1D5-7BA3-89E9-21F0962EE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46FA2-AA8D-4589-B277-3F82E50D5677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8B3260-D352-8041-A82A-00717EA44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B2B639-849D-359B-DA5A-672FB12CB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D496C-4EC4-4EE8-8510-107F18D2842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12333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DB9CD3F-BF73-8176-9FB2-CFFDE9C40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13B90-09D0-49AA-98F9-E8217DF34A24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8DA8E3-9F57-E19E-A870-5E363ADAF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7EC168-CC4A-6008-AB1B-397638F93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60F5B-5B3B-4C2B-8D7D-9DBDBF21936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15499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600D5D-C046-CE2E-49C7-93BF8694F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F963A-7496-49A8-B32D-963B7EBE7447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A6ED69-5B62-3DB8-3EA4-EB4D3B034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FE386F-21BE-2AFE-4660-7D46E5AAD1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EE66B-0FFE-4805-99F2-19A23D2A2FD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565913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37878-98EF-C07E-54E2-F4A627F1F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7EAB3-EB74-45DB-B60D-814E1C2C0DB0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D230D3-A171-3A4E-E60F-AB700C9818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AB6E29-1DA9-70C4-2455-0235FC65E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91521E-321C-4762-A977-45A895AD921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191336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C6B4C0-2048-3FD9-50C8-9888A6285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B41DD-CD1E-4B6E-B4A0-9CF3604D85CF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E6801B-8DF9-E83A-3A78-9E5E192D2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0A156A-7657-06A0-64EE-EE79117F3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C235A-B444-450F-A7FE-9E9790672AF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1774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440FC9-A6FB-75EE-3EED-8E91B03E1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8DC8B-B757-42D5-A9AC-37C5BB137EC5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C64EC5-0D4C-CFDF-5EDB-B1AC9A7A0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BDA59F-E89D-8E5F-6D77-4DF27139A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5FBFA-0CB5-4A01-BE29-7CD0177467D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931504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99046D-46A1-1DD0-B26B-2B96370494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1407C-DC76-4020-9D54-1564762E9AFB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3369DE-829A-0EBC-EE80-FE86BCF964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868D8-8EF1-296F-2F06-3E268017D3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59CEE-5201-4423-8CC2-2D2FABAD1B9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4011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C930C34-9547-BED4-965E-68B6B791C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24DF8-DC47-472B-8A31-107DB21F6C43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88927F-8E51-FA56-69AA-9ADD80AE6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CDF1834-3953-EC27-C26C-1338D807A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F7D1C-B850-4DDE-B9CC-4B921E59BC9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177400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FC7C1B-4A36-5020-9A20-A7811E2A00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905B2E9-22EB-4DD0-A375-30AED21942A5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0BE103EB-09B1-81E4-BA36-8D874A05BFB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45159CA-65D4-65F6-4280-233D248584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877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2839F39-1DC7-5156-0797-7DBED08AF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F5AFA-B6E9-4915-BFB7-779391827C12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5ABF2F-4038-8B7E-F675-4E82F92B0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EC54B2-58D4-3C0E-4995-FDDDE6999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A7B4A-A2FE-4AC0-90A1-3E50D155404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380206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D67934-F75D-BDBE-5090-DCAD59BD21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9AEBF-9321-4E05-9760-2478150560C8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46E1F3-C310-E568-89B8-94E0DBC70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D3A8C0-798D-C16F-3626-A8139E728A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6D72C-7376-45CE-AF45-4671C6B4E5A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89297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121A4A-43AF-6758-64EA-A03432073F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C1E39-DCB2-4E45-A7A8-37047CDD0397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1DD581-5894-1BE3-D8BB-1B179ADE2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DFEAB9-2300-DB4E-4A32-E17F89792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60DD9-8A54-49DA-8EF2-39EA4183882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86896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2B2761-65EC-2C2A-6C5A-9D08C16C9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ECB57-50BC-4DA8-9BB4-7906A58FF09A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25F5F-5073-76E5-C42A-B89864EEA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23BC9-A378-85EC-37E8-AA6AAD559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48132-EFCC-4383-9F9A-2D96EA09F8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42383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8AB1D98-756B-A786-79F6-E664D987B8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17398-1B02-47CF-BA34-CFF9622CB976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E46534-83E8-3D1C-8C5D-2DE5DF6C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0DBC1E-8B6B-6E88-26E0-10EDB81AE2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0B20B-F960-424C-BA4F-4F35BC58B58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01858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060EC0-EC1D-AB5D-4434-6726B80242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EB63D-7B27-40C0-9967-1245802B9017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70ADED-7EFA-CAFF-63F8-73795107B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CE46F5-06B0-DDC8-C0FB-E0C983059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7AF15-A574-474B-BD92-9A821C2B095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809095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931FC4-D7D3-95DC-8E9D-2D28366A0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9EF3B-017E-46BB-BE0E-D417F8F90B6E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8A4910-56FE-D26F-9E8F-900AE83630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1B6C56-CCAE-CEFE-1E37-CDCBF2B80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352B7-33AC-4EBE-B604-CD01DE9F7DC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636145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31D44E-2D0F-B5A8-344A-33A600ACDB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7A2B-CDCA-4B8E-969B-846550E5A881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CE5D48-D8A7-FF09-D25A-8138548A3D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1B9CB4-84E3-6BFD-ED0F-65C32E8AD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74D89-DA77-4597-A4A8-4E4E5062783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181264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B7EFBE-410F-FCB9-1346-B498160360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02810-A519-4AA7-BEA5-3C02F15DC6C1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FD0AA7-CCB7-9696-9AE4-AA7DCCFE75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B96D7E-B0ED-1A9A-6359-4352B5A7ED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F282D-F8D3-48A0-BA77-A274C7C3317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4291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44A993-D823-E12A-FF7B-D812CAD8F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524F0-215C-4955-9E32-A6EDB7093A2C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7B17F3-DE47-802C-DC0D-A6092A7DF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6F00C4-17E3-8387-DE7A-D58DC19D3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B91A7-0B50-477A-8DBE-063E5B623F4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735246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964B9C-42BB-1F18-4F13-EA04E6ACD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0B28E-6F5F-4075-86E3-8E51E26EEDB6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685ECD-C8E0-AE8B-BD2D-AF07FE2772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A81F52-21A6-9171-047C-87648C458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89B49-428C-483C-933A-8894DDC6C2A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810720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9A77C6-FE35-58ED-40CF-D2E4E1071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DF9ED-D794-4F4C-925A-08548A4128D6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2445AA-6CC2-96AE-A991-30B8C0797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69AA32-63ED-591C-EFA8-C907653266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8B6947-D5E4-40B0-AF92-250B277DB9E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979933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CC898-D43F-8415-6A4D-7402E16692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A120F-6ED5-43EA-ADF5-863E5D9DB4FC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7403C-06E8-4F1B-EBB0-7765E7E09B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4A0AEB-BFFE-44BC-E412-DC23B1A5EF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6C495-5896-437B-8B63-45639C7857C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51110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374136-DB4C-B9A3-5E49-424A5B1D46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4FB64F4-A41E-4739-BAF8-875610D6E055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5E0C56D1-5959-E98F-C6FA-0FF56B220AE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D078884-D538-0942-D794-7EA65EE4C6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592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51CF327-CF95-BE58-DD7F-1FACA4C52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9CB48-1C86-4B12-BAF6-691757377D3B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57B3BC-6461-6501-7CA8-24BE92F103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0854EDC-3944-F2F8-5375-6D086FD057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FF6A0-8F88-49BE-8E08-FAAFB29F136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521570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D0E879-E298-5D51-AE8B-2F205CAA2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E5232-CD4A-4B5D-A0DD-C1DEB8DB7C55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0C4FD2-3D6B-212D-BEA3-2797777BA4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D50A62-BFED-95C2-2BB3-D9D03004D9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4CD58-0DD2-4219-95B5-C27FA743AFA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775890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0907C6-A8FE-BF28-4BE0-5B93E6FBF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4E4DC-29ED-4B5C-9A59-F9B3736088CA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0E8701-C79A-D7EF-2134-DF918FCA0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04B85C-93E2-D12C-F52D-D5A675577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E82C6-CA50-4582-9E4B-2377A4A3F6B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095993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A5898-A486-6533-E7FE-9403E7AF7D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D7190-71A9-4AFB-864A-3BDA379FC4E7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D11A0B-F5E5-4328-B1F4-E5E5DFF9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88B379-B61C-200D-BAE9-2A9A17A80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93081-0E2B-4EB2-884D-4CC68645112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84818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9D7D4C-D820-3B44-4759-65409B4A99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4BA93-D589-489A-A7D8-DA119E14FF8B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A649B4-B752-36B6-1E2C-111495F1A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4E0600-3EFB-2AB0-2E1C-5FE062F46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7925F-CEB6-4DE2-BBCD-333DFEC6CD1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907517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423852-5BFD-2097-2DD2-64BA7091FC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9927-51F6-443C-BCD8-D6D104CE24F9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D02440-CEEF-D44E-B2CF-3487FB6F29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9BE01B-5C11-98CE-C1DF-7F5C59CBB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D6C0E-41DE-4C24-AED0-C75D321C3CE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1367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FC4CC67-886C-D918-AF53-E019FFBEF4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F90C-5FF0-4272-AF99-9A953C41DC46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019A87-4AD6-0C1E-5E1A-3645CAF9F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22C368-37D9-E669-5120-6CEDCE64AD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74BDD-4646-4121-BA75-645381B1969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42853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B1D77A-33F2-AB1E-E76B-A56BAE3E6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BD327-E3D7-40C1-9A7C-C62DCFE79949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D76D8C-9E0D-306C-B2E7-E60D653DC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5FC30D-E805-5C00-EFAB-6DA0D52E05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FA732-4041-4086-BBF6-921E1A635F0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510532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0C9E3-F20A-45EE-3823-1FFCBB1ED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9AD5D-31E9-4E7F-902D-C83F5A182C6F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6B7A9E-D629-F97B-C7D8-36A1DBA81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0B73A6-4C6F-556D-3DC4-09D3669495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54547-693E-42B6-B641-2F351BCEA1D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151292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7FB74B-2DFD-F49D-A500-852680AA5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D0252-8822-4FBF-A3B2-0F64265CD35A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4AE854-A98D-8247-727A-F7CA2BEFE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EFD839-8108-B380-B364-D8A5C4D8DB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6EA9F-23D7-487B-AD92-7A9A7E5F71E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283704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3E377C-F7EA-9F0C-3891-B4128E42C4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BAEB7-36C3-4B29-8F40-10566D9CB937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FDB0D7-6673-4736-5D0F-0111A0904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BB9F66-7AB3-E2B7-F4C7-FD913FE69F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C3816-6E44-4C2F-84BE-ED08562E2FA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35121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766FA5-F5FF-DBA8-B823-B56C1A22D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B9407-61E4-4032-ABBF-8B7A59724248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CC8EC1-892E-1BFD-FAA5-B1794DABA0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FF9C96-F580-18AB-950A-757BF47401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EA259-7673-43F3-BE55-BF1F47A99AA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866403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696CD7-6C81-4321-CA1E-E5C0E63A0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C06E7-70A4-40B3-AB92-E49C8B629337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61E135-A1E2-C919-0521-20668FB6BA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3DC83F-6F7D-D88B-FF29-980A4EB98B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21CAD-B643-4218-AB50-AEF8CEF98AE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226455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C3950A-950B-82DE-FA4A-C2DD15228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208493-2FFC-4203-ABFB-B77E9B25F0F8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FB0FA3D5-225C-984C-76E6-DB07B36CB82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F725A9AE-9FF8-7B6E-3889-22524AB0CC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158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" name="Дата 29">
            <a:extLst>
              <a:ext uri="{FF2B5EF4-FFF2-40B4-BE49-F238E27FC236}">
                <a16:creationId xmlns:a16="http://schemas.microsoft.com/office/drawing/2014/main" id="{835CDC5A-8032-91B3-3093-D2B06FCE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4D4D6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18">
            <a:extLst>
              <a:ext uri="{FF2B5EF4-FFF2-40B4-BE49-F238E27FC236}">
                <a16:creationId xmlns:a16="http://schemas.microsoft.com/office/drawing/2014/main" id="{193FC4EC-32C6-6879-08B2-B5A72C41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4D6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6">
            <a:extLst>
              <a:ext uri="{FF2B5EF4-FFF2-40B4-BE49-F238E27FC236}">
                <a16:creationId xmlns:a16="http://schemas.microsoft.com/office/drawing/2014/main" id="{31C0B41A-A805-4CA9-6DCC-15E9510E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ACACC"/>
                </a:solidFill>
              </a:defRPr>
            </a:lvl1pPr>
          </a:lstStyle>
          <a:p>
            <a:fld id="{3A8C0356-66A6-4B01-AE83-198D054DF9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29842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6F6DEAED-0243-96E3-CE10-E5D72746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79FF5B7A-E399-0C69-0B54-F45B0085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17181726-D991-FE1E-50EE-1998311B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E91C2-1024-4637-846B-C556589ED15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640971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DE249E-858D-BF1F-861A-81C29327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4D4D6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ACFBC2-52D0-3EED-9AC0-61AEBE729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4D6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039688-70BB-693A-884E-F4F4A93E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ACACC"/>
                </a:solidFill>
              </a:defRPr>
            </a:lvl1pPr>
          </a:lstStyle>
          <a:p>
            <a:fld id="{9A7FAB21-4317-40EF-92CB-DDF891BBC4F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99442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585936-4426-4006-46EA-D1D1BE072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EE55E-6668-415C-9F2A-1C861F617BDA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8D0059-2D96-3BC3-1398-67C85405E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E9F826-4EA7-104D-832B-75D8C7B762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1A7FB-78AC-42CE-A5C8-3397B135C7B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720187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074A2337-1DB9-A115-3CC6-ABC47397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id="{38E57751-82A1-7BE3-2C28-E1E82A3B2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F9EE494D-7A6E-A26B-691F-DBDC227AA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5C88D-D7B2-496A-855B-4020FABA738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417399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>
            <a:extLst>
              <a:ext uri="{FF2B5EF4-FFF2-40B4-BE49-F238E27FC236}">
                <a16:creationId xmlns:a16="http://schemas.microsoft.com/office/drawing/2014/main" id="{DBEE541A-CA91-83D2-714C-4DF56282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>
            <a:extLst>
              <a:ext uri="{FF2B5EF4-FFF2-40B4-BE49-F238E27FC236}">
                <a16:creationId xmlns:a16="http://schemas.microsoft.com/office/drawing/2014/main" id="{B328FD91-5D34-E447-F9E6-66283A24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C7690FB3-DE4D-3C18-9AEF-1058576E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5409F-0C0C-4F74-BCDF-533FCE5F654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43241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>
            <a:extLst>
              <a:ext uri="{FF2B5EF4-FFF2-40B4-BE49-F238E27FC236}">
                <a16:creationId xmlns:a16="http://schemas.microsoft.com/office/drawing/2014/main" id="{3EEF36B8-A420-2570-5E57-076D1E76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>
            <a:extLst>
              <a:ext uri="{FF2B5EF4-FFF2-40B4-BE49-F238E27FC236}">
                <a16:creationId xmlns:a16="http://schemas.microsoft.com/office/drawing/2014/main" id="{8895542C-2DA5-0CD8-7730-72D3F3D6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>
            <a:extLst>
              <a:ext uri="{FF2B5EF4-FFF2-40B4-BE49-F238E27FC236}">
                <a16:creationId xmlns:a16="http://schemas.microsoft.com/office/drawing/2014/main" id="{22FF521F-9F02-9A74-F070-708BE7F1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297B3-B619-4CEA-A6BC-B7EA64E0F1E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014571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id="{3AB54FA1-DE0C-50FC-9F73-5735C611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:a16="http://schemas.microsoft.com/office/drawing/2014/main" id="{FAC2C165-9A2A-0E95-7D8A-1F82F71E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id="{F868E06E-A3D1-0E16-E018-77D1E7C2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4AD93-450E-4878-BEB8-D57849386A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896224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69A02547-21BD-C4F1-153D-0952947A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id="{88CBB2DD-5652-27BC-19EA-62127C34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233A2276-61EA-8658-E370-B960DA8D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D0F5F-156B-47BA-B45E-A3CB0522067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60402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>
            <a:extLst>
              <a:ext uri="{FF2B5EF4-FFF2-40B4-BE49-F238E27FC236}">
                <a16:creationId xmlns:a16="http://schemas.microsoft.com/office/drawing/2014/main" id="{643F46B9-007E-91BA-C9DB-D931C63E9E91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4">
            <a:extLst>
              <a:ext uri="{FF2B5EF4-FFF2-40B4-BE49-F238E27FC236}">
                <a16:creationId xmlns:a16="http://schemas.microsoft.com/office/drawing/2014/main" id="{6E3E3CFD-AB2F-470D-3B9E-9C8079A679BB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15">
            <a:extLst>
              <a:ext uri="{FF2B5EF4-FFF2-40B4-BE49-F238E27FC236}">
                <a16:creationId xmlns:a16="http://schemas.microsoft.com/office/drawing/2014/main" id="{9F3656C4-04C6-3A5E-937D-5D73E6C5177E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16">
            <a:extLst>
              <a:ext uri="{FF2B5EF4-FFF2-40B4-BE49-F238E27FC236}">
                <a16:creationId xmlns:a16="http://schemas.microsoft.com/office/drawing/2014/main" id="{23187F91-E66E-C9BB-A83A-E9B0A666F78F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>
            <a:extLst>
              <a:ext uri="{FF2B5EF4-FFF2-40B4-BE49-F238E27FC236}">
                <a16:creationId xmlns:a16="http://schemas.microsoft.com/office/drawing/2014/main" id="{20E127F6-DC51-69F2-7F33-7266A997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>
            <a:extLst>
              <a:ext uri="{FF2B5EF4-FFF2-40B4-BE49-F238E27FC236}">
                <a16:creationId xmlns:a16="http://schemas.microsoft.com/office/drawing/2014/main" id="{E6168867-99E9-44A0-E844-F22D87B1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id="{60CB90BD-2274-CE71-C6D3-6F8C23D3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4B62359-EB0B-4AC1-BCAA-75A36931771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011170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556DC0F7-0F40-4F0F-4FDA-E240C8D6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49395A6C-C172-1AD5-0800-45F17658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5193CBAE-1DB2-AB72-F7B2-C84F8167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6BDA7-5919-492F-8A68-8E8F60CABDE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243472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EC95D7AB-BFCA-71E3-F886-4B9580AE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AF054FD4-6E00-8F23-41E7-439C5DA2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A1EB6C44-FFB4-0970-EEF7-4FE51B80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C0A5C-79AE-49FF-AFC7-424CDD0C37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063482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>
            <a:extLst>
              <a:ext uri="{FF2B5EF4-FFF2-40B4-BE49-F238E27FC236}">
                <a16:creationId xmlns:a16="http://schemas.microsoft.com/office/drawing/2014/main" id="{1C33ECA2-4366-7378-D850-698C460C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>
            <a:extLst>
              <a:ext uri="{FF2B5EF4-FFF2-40B4-BE49-F238E27FC236}">
                <a16:creationId xmlns:a16="http://schemas.microsoft.com/office/drawing/2014/main" id="{7D5C9280-FC49-CE50-025D-7DEFB70C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E9789D19-8542-2090-E4E7-7D29A38B2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F40B5-80D8-4D96-ABFD-B6788456596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0683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BAD766-2858-4CE4-B0B0-191AFE9DC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E4B7F-A026-4E3F-BA83-C2DFF75F4143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D33A1C-DE62-5407-A508-D110C9D04A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ADB9C-9D95-A1B5-0AEC-5802AE234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9DB4-4BDF-4D98-87C8-2F8F0FA6479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0598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jpe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slideLayout" Target="../slideLayouts/slideLayout24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Relationship Id="rId14" Type="http://schemas.openxmlformats.org/officeDocument/2006/relationships/image" Target="../media/image3.jpeg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 /><Relationship Id="rId13" Type="http://schemas.openxmlformats.org/officeDocument/2006/relationships/slideLayout" Target="../slideLayouts/slideLayout37.xml" /><Relationship Id="rId3" Type="http://schemas.openxmlformats.org/officeDocument/2006/relationships/slideLayout" Target="../slideLayouts/slideLayout27.xml" /><Relationship Id="rId7" Type="http://schemas.openxmlformats.org/officeDocument/2006/relationships/slideLayout" Target="../slideLayouts/slideLayout31.xml" /><Relationship Id="rId12" Type="http://schemas.openxmlformats.org/officeDocument/2006/relationships/slideLayout" Target="../slideLayouts/slideLayout36.xml" /><Relationship Id="rId2" Type="http://schemas.openxmlformats.org/officeDocument/2006/relationships/slideLayout" Target="../slideLayouts/slideLayout26.xml" /><Relationship Id="rId1" Type="http://schemas.openxmlformats.org/officeDocument/2006/relationships/slideLayout" Target="../slideLayouts/slideLayout25.xml" /><Relationship Id="rId6" Type="http://schemas.openxmlformats.org/officeDocument/2006/relationships/slideLayout" Target="../slideLayouts/slideLayout30.xml" /><Relationship Id="rId11" Type="http://schemas.openxmlformats.org/officeDocument/2006/relationships/slideLayout" Target="../slideLayouts/slideLayout35.xml" /><Relationship Id="rId5" Type="http://schemas.openxmlformats.org/officeDocument/2006/relationships/slideLayout" Target="../slideLayouts/slideLayout29.xml" /><Relationship Id="rId15" Type="http://schemas.openxmlformats.org/officeDocument/2006/relationships/image" Target="../media/image1.jpeg" /><Relationship Id="rId10" Type="http://schemas.openxmlformats.org/officeDocument/2006/relationships/slideLayout" Target="../slideLayouts/slideLayout34.xml" /><Relationship Id="rId4" Type="http://schemas.openxmlformats.org/officeDocument/2006/relationships/slideLayout" Target="../slideLayouts/slideLayout28.xml" /><Relationship Id="rId9" Type="http://schemas.openxmlformats.org/officeDocument/2006/relationships/slideLayout" Target="../slideLayouts/slideLayout33.xml" /><Relationship Id="rId14" Type="http://schemas.openxmlformats.org/officeDocument/2006/relationships/theme" Target="../theme/theme3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 /><Relationship Id="rId13" Type="http://schemas.openxmlformats.org/officeDocument/2006/relationships/slideLayout" Target="../slideLayouts/slideLayout50.xml" /><Relationship Id="rId3" Type="http://schemas.openxmlformats.org/officeDocument/2006/relationships/slideLayout" Target="../slideLayouts/slideLayout40.xml" /><Relationship Id="rId7" Type="http://schemas.openxmlformats.org/officeDocument/2006/relationships/slideLayout" Target="../slideLayouts/slideLayout44.xml" /><Relationship Id="rId12" Type="http://schemas.openxmlformats.org/officeDocument/2006/relationships/slideLayout" Target="../slideLayouts/slideLayout49.xml" /><Relationship Id="rId2" Type="http://schemas.openxmlformats.org/officeDocument/2006/relationships/slideLayout" Target="../slideLayouts/slideLayout39.xml" /><Relationship Id="rId1" Type="http://schemas.openxmlformats.org/officeDocument/2006/relationships/slideLayout" Target="../slideLayouts/slideLayout38.xml" /><Relationship Id="rId6" Type="http://schemas.openxmlformats.org/officeDocument/2006/relationships/slideLayout" Target="../slideLayouts/slideLayout43.xml" /><Relationship Id="rId11" Type="http://schemas.openxmlformats.org/officeDocument/2006/relationships/slideLayout" Target="../slideLayouts/slideLayout48.xml" /><Relationship Id="rId5" Type="http://schemas.openxmlformats.org/officeDocument/2006/relationships/slideLayout" Target="../slideLayouts/slideLayout42.xml" /><Relationship Id="rId15" Type="http://schemas.openxmlformats.org/officeDocument/2006/relationships/image" Target="../media/image1.jpeg" /><Relationship Id="rId10" Type="http://schemas.openxmlformats.org/officeDocument/2006/relationships/slideLayout" Target="../slideLayouts/slideLayout47.xml" /><Relationship Id="rId4" Type="http://schemas.openxmlformats.org/officeDocument/2006/relationships/slideLayout" Target="../slideLayouts/slideLayout41.xml" /><Relationship Id="rId9" Type="http://schemas.openxmlformats.org/officeDocument/2006/relationships/slideLayout" Target="../slideLayouts/slideLayout46.xml" /><Relationship Id="rId14" Type="http://schemas.openxmlformats.org/officeDocument/2006/relationships/theme" Target="../theme/theme4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 /><Relationship Id="rId13" Type="http://schemas.openxmlformats.org/officeDocument/2006/relationships/slideLayout" Target="../slideLayouts/slideLayout63.xml" /><Relationship Id="rId3" Type="http://schemas.openxmlformats.org/officeDocument/2006/relationships/slideLayout" Target="../slideLayouts/slideLayout53.xml" /><Relationship Id="rId7" Type="http://schemas.openxmlformats.org/officeDocument/2006/relationships/slideLayout" Target="../slideLayouts/slideLayout57.xml" /><Relationship Id="rId12" Type="http://schemas.openxmlformats.org/officeDocument/2006/relationships/slideLayout" Target="../slideLayouts/slideLayout62.xml" /><Relationship Id="rId2" Type="http://schemas.openxmlformats.org/officeDocument/2006/relationships/slideLayout" Target="../slideLayouts/slideLayout52.xml" /><Relationship Id="rId1" Type="http://schemas.openxmlformats.org/officeDocument/2006/relationships/slideLayout" Target="../slideLayouts/slideLayout51.xml" /><Relationship Id="rId6" Type="http://schemas.openxmlformats.org/officeDocument/2006/relationships/slideLayout" Target="../slideLayouts/slideLayout56.xml" /><Relationship Id="rId11" Type="http://schemas.openxmlformats.org/officeDocument/2006/relationships/slideLayout" Target="../slideLayouts/slideLayout61.xml" /><Relationship Id="rId5" Type="http://schemas.openxmlformats.org/officeDocument/2006/relationships/slideLayout" Target="../slideLayouts/slideLayout55.xml" /><Relationship Id="rId15" Type="http://schemas.openxmlformats.org/officeDocument/2006/relationships/image" Target="../media/image1.jpeg" /><Relationship Id="rId10" Type="http://schemas.openxmlformats.org/officeDocument/2006/relationships/slideLayout" Target="../slideLayouts/slideLayout60.xml" /><Relationship Id="rId4" Type="http://schemas.openxmlformats.org/officeDocument/2006/relationships/slideLayout" Target="../slideLayouts/slideLayout54.xml" /><Relationship Id="rId9" Type="http://schemas.openxmlformats.org/officeDocument/2006/relationships/slideLayout" Target="../slideLayouts/slideLayout59.xml" /><Relationship Id="rId14" Type="http://schemas.openxmlformats.org/officeDocument/2006/relationships/theme" Target="../theme/theme5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 /><Relationship Id="rId13" Type="http://schemas.openxmlformats.org/officeDocument/2006/relationships/slideLayout" Target="../slideLayouts/slideLayout76.xml" /><Relationship Id="rId3" Type="http://schemas.openxmlformats.org/officeDocument/2006/relationships/slideLayout" Target="../slideLayouts/slideLayout66.xml" /><Relationship Id="rId7" Type="http://schemas.openxmlformats.org/officeDocument/2006/relationships/slideLayout" Target="../slideLayouts/slideLayout70.xml" /><Relationship Id="rId12" Type="http://schemas.openxmlformats.org/officeDocument/2006/relationships/slideLayout" Target="../slideLayouts/slideLayout75.xml" /><Relationship Id="rId2" Type="http://schemas.openxmlformats.org/officeDocument/2006/relationships/slideLayout" Target="../slideLayouts/slideLayout65.xml" /><Relationship Id="rId1" Type="http://schemas.openxmlformats.org/officeDocument/2006/relationships/slideLayout" Target="../slideLayouts/slideLayout64.xml" /><Relationship Id="rId6" Type="http://schemas.openxmlformats.org/officeDocument/2006/relationships/slideLayout" Target="../slideLayouts/slideLayout69.xml" /><Relationship Id="rId11" Type="http://schemas.openxmlformats.org/officeDocument/2006/relationships/slideLayout" Target="../slideLayouts/slideLayout74.xml" /><Relationship Id="rId5" Type="http://schemas.openxmlformats.org/officeDocument/2006/relationships/slideLayout" Target="../slideLayouts/slideLayout68.xml" /><Relationship Id="rId15" Type="http://schemas.openxmlformats.org/officeDocument/2006/relationships/image" Target="../media/image1.jpeg" /><Relationship Id="rId10" Type="http://schemas.openxmlformats.org/officeDocument/2006/relationships/slideLayout" Target="../slideLayouts/slideLayout73.xml" /><Relationship Id="rId4" Type="http://schemas.openxmlformats.org/officeDocument/2006/relationships/slideLayout" Target="../slideLayouts/slideLayout67.xml" /><Relationship Id="rId9" Type="http://schemas.openxmlformats.org/officeDocument/2006/relationships/slideLayout" Target="../slideLayouts/slideLayout72.xml" /><Relationship Id="rId14" Type="http://schemas.openxmlformats.org/officeDocument/2006/relationships/theme" Target="../theme/theme6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 /><Relationship Id="rId13" Type="http://schemas.openxmlformats.org/officeDocument/2006/relationships/theme" Target="../theme/theme7.xml" /><Relationship Id="rId3" Type="http://schemas.openxmlformats.org/officeDocument/2006/relationships/slideLayout" Target="../slideLayouts/slideLayout79.xml" /><Relationship Id="rId7" Type="http://schemas.openxmlformats.org/officeDocument/2006/relationships/slideLayout" Target="../slideLayouts/slideLayout83.xml" /><Relationship Id="rId12" Type="http://schemas.openxmlformats.org/officeDocument/2006/relationships/slideLayout" Target="../slideLayouts/slideLayout88.xml" /><Relationship Id="rId2" Type="http://schemas.openxmlformats.org/officeDocument/2006/relationships/slideLayout" Target="../slideLayouts/slideLayout78.xml" /><Relationship Id="rId1" Type="http://schemas.openxmlformats.org/officeDocument/2006/relationships/slideLayout" Target="../slideLayouts/slideLayout77.xml" /><Relationship Id="rId6" Type="http://schemas.openxmlformats.org/officeDocument/2006/relationships/slideLayout" Target="../slideLayouts/slideLayout82.xml" /><Relationship Id="rId11" Type="http://schemas.openxmlformats.org/officeDocument/2006/relationships/slideLayout" Target="../slideLayouts/slideLayout87.xml" /><Relationship Id="rId5" Type="http://schemas.openxmlformats.org/officeDocument/2006/relationships/slideLayout" Target="../slideLayouts/slideLayout81.xml" /><Relationship Id="rId10" Type="http://schemas.openxmlformats.org/officeDocument/2006/relationships/slideLayout" Target="../slideLayouts/slideLayout86.xml" /><Relationship Id="rId4" Type="http://schemas.openxmlformats.org/officeDocument/2006/relationships/slideLayout" Target="../slideLayouts/slideLayout80.xml" /><Relationship Id="rId9" Type="http://schemas.openxmlformats.org/officeDocument/2006/relationships/slideLayout" Target="../slideLayouts/slideLayout85.xml" /><Relationship Id="rId14" Type="http://schemas.openxmlformats.org/officeDocument/2006/relationships/image" Target="../media/image3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3BF1F93-A17B-2EF4-95D6-8549E1696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92129303-AA4A-1699-7CC5-4CC07C087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D0353718-FCC2-E88D-4D0C-751391B1CD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EE6BEA1-63C8-4A70-9A02-B31F5E28C1DE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F08146C2-332F-B152-9CF8-90B40FF2A5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3CAA29D1-C450-5A75-F8CD-4B44C959D4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1101629E-B725-4701-B26B-B18CAE007AC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5DC2E4BF-A41E-5B56-6F28-09B40D6F26B1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4E4CD7ED-505F-D7F9-0B3E-08EB0F20F480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052" name="Заголовок 8">
            <a:extLst>
              <a:ext uri="{FF2B5EF4-FFF2-40B4-BE49-F238E27FC236}">
                <a16:creationId xmlns:a16="http://schemas.microsoft.com/office/drawing/2014/main" id="{099F20A4-0674-FDC5-2A2A-2F121B763B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2053" name="Текст 29">
            <a:extLst>
              <a:ext uri="{FF2B5EF4-FFF2-40B4-BE49-F238E27FC236}">
                <a16:creationId xmlns:a16="http://schemas.microsoft.com/office/drawing/2014/main" id="{D73A7351-028F-965E-8014-8ACF0B4765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51B8FCA9-BA4A-6942-3D9A-FC0DACAD1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E799CA6C-3D64-7110-3FC0-62468926B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1AD5FA80-02D4-A80D-C54E-BDD119591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65E72"/>
                </a:solidFill>
              </a:defRPr>
            </a:lvl1pPr>
          </a:lstStyle>
          <a:p>
            <a:fld id="{5E014CC9-D0F0-4607-91CF-5DADCE601725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2057" name="Группа 1">
            <a:extLst>
              <a:ext uri="{FF2B5EF4-FFF2-40B4-BE49-F238E27FC236}">
                <a16:creationId xmlns:a16="http://schemas.microsoft.com/office/drawing/2014/main" id="{5C8B2DAF-92AB-1154-FF47-EE9AB1DF9D7D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318348F6-6FE1-7A47-D363-2502BE4AF5E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27228107-4BC6-B77F-184C-7FD599047F9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336" r:id="rId2"/>
    <p:sldLayoutId id="214748441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417" r:id="rId9"/>
    <p:sldLayoutId id="2147484342" r:id="rId10"/>
    <p:sldLayoutId id="2147484343" r:id="rId11"/>
    <p:sldLayoutId id="214748434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ACA4786-F44C-4BFB-4129-FA93325AC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92B128B1-8038-B787-9C3B-44C334F2B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0ADE84C2-9D53-2229-4425-9806CA7248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BCF9D76-1BC6-410F-8EC7-49CF21A20077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8F80CBF6-8FEA-2CF0-39D3-8992CF295D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4BA490D9-84B4-AF54-B52B-5F4B35A10E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82125557-1B33-4C8A-8FBE-1FD855AAACE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41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1A8D608-9065-AEEC-DE54-B33B3A23C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1AAE477-6C74-B4BB-B937-40838E588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F43F4215-75E6-EEA9-B6C0-D5472FC63A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B81A444-9E4E-4E78-8399-85DF24372ED7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99DD467E-72F9-0B14-ABEF-3997293354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485A3CFB-0975-421C-1EBB-BFFF625065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433EA422-8775-4E40-A3E8-BD38245785E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  <p:sldLayoutId id="2147484380" r:id="rId12"/>
    <p:sldLayoutId id="214748442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D816A1CB-DF17-7A8D-3B5F-6952DB39B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BD1A49F-DD59-E436-1CC6-4E398BEB6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1A87FA94-D7BA-CAFB-DFC6-F21CD6DD0E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CA7A85D-8068-423E-91B1-D6E60E15EE35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B651EF9D-EE5D-2FC4-0081-3C2CFDFB86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F1BE71F7-3614-D7F0-D7DC-000FEBDB09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00199353-598C-4075-B86A-E84776D08BA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  <p:sldLayoutId id="2147484392" r:id="rId12"/>
    <p:sldLayoutId id="214748442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1CCA3A32-9D79-F91D-79EF-F33E2CF80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79A0668-31CA-F896-21D2-3140225C0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C928EB90-4854-B60A-EBF1-97CA0144AC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D9E8E74-7318-4118-A4BC-CAB1EF5B3A7C}" type="datetimeFigureOut">
              <a:rPr lang="ru-RU"/>
              <a:pPr>
                <a:defRPr/>
              </a:pPr>
              <a:t>01.07.2025</a:t>
            </a:fld>
            <a:endParaRPr lang="ru-RU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B77A4C16-4D92-759A-92AA-0F806ED13C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9BA644D4-A282-026D-DBF1-62635C4F95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3250F775-30F9-4CEE-A06B-8AF87B4A617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  <p:sldLayoutId id="2147484404" r:id="rId12"/>
    <p:sldLayoutId id="214748442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3F1B9217-FB84-2648-11FA-B558C9A4E22B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ED7F2983-A3EB-4D5C-DAD5-D02E2F64CA37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196" name="Заголовок 8">
            <a:extLst>
              <a:ext uri="{FF2B5EF4-FFF2-40B4-BE49-F238E27FC236}">
                <a16:creationId xmlns:a16="http://schemas.microsoft.com/office/drawing/2014/main" id="{5135ED88-EF8C-1533-7BD6-0B53B9EFEC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8197" name="Текст 29">
            <a:extLst>
              <a:ext uri="{FF2B5EF4-FFF2-40B4-BE49-F238E27FC236}">
                <a16:creationId xmlns:a16="http://schemas.microsoft.com/office/drawing/2014/main" id="{4415EBF1-1C71-9C54-5085-8232E0335B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48C5C5A4-882D-82BB-2234-960171ED1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5A6378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8275A7F7-8A06-7751-A6F2-A7EF59815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5A6378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187C0E35-DEF8-4830-56A7-A632BADD5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65E72"/>
                </a:solidFill>
              </a:defRPr>
            </a:lvl1pPr>
          </a:lstStyle>
          <a:p>
            <a:fld id="{F15C2E4F-981A-46D3-A400-B9D03514F48A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8201" name="Группа 1">
            <a:extLst>
              <a:ext uri="{FF2B5EF4-FFF2-40B4-BE49-F238E27FC236}">
                <a16:creationId xmlns:a16="http://schemas.microsoft.com/office/drawing/2014/main" id="{8FF9FD78-41D0-2673-2385-76A6140527DA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6336EAE2-A98E-ADA3-FB91-C2B4EF74D04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42A9476D-8E49-36BE-8504-A15C27484277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05" r:id="rId2"/>
    <p:sldLayoutId id="2147484424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25" r:id="rId9"/>
    <p:sldLayoutId id="2147484411" r:id="rId10"/>
    <p:sldLayoutId id="2147484412" r:id="rId11"/>
    <p:sldLayoutId id="21474844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4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 /><Relationship Id="rId2" Type="http://schemas.openxmlformats.org/officeDocument/2006/relationships/image" Target="../media/image29.gif" /><Relationship Id="rId1" Type="http://schemas.openxmlformats.org/officeDocument/2006/relationships/slideLayout" Target="../slideLayouts/slideLayout70.xml" /><Relationship Id="rId6" Type="http://schemas.openxmlformats.org/officeDocument/2006/relationships/image" Target="../media/image32.gif" /><Relationship Id="rId5" Type="http://schemas.openxmlformats.org/officeDocument/2006/relationships/image" Target="../media/image31.gif" /><Relationship Id="rId4" Type="http://schemas.openxmlformats.org/officeDocument/2006/relationships/image" Target="../media/image30.gif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4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4.xml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4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 /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1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8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 /><Relationship Id="rId2" Type="http://schemas.openxmlformats.org/officeDocument/2006/relationships/image" Target="../media/image5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 /><Relationship Id="rId2" Type="http://schemas.openxmlformats.org/officeDocument/2006/relationships/image" Target="../media/image14.gif" /><Relationship Id="rId1" Type="http://schemas.openxmlformats.org/officeDocument/2006/relationships/slideLayout" Target="../slideLayouts/slideLayout31.xml" /><Relationship Id="rId6" Type="http://schemas.openxmlformats.org/officeDocument/2006/relationships/image" Target="../media/image18.gif" /><Relationship Id="rId5" Type="http://schemas.openxmlformats.org/officeDocument/2006/relationships/image" Target="../media/image17.gif" /><Relationship Id="rId4" Type="http://schemas.openxmlformats.org/officeDocument/2006/relationships/image" Target="../media/image16.gif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 /><Relationship Id="rId2" Type="http://schemas.openxmlformats.org/officeDocument/2006/relationships/image" Target="../media/image19.gif" /><Relationship Id="rId1" Type="http://schemas.openxmlformats.org/officeDocument/2006/relationships/slideLayout" Target="../slideLayouts/slideLayout44.xml" /><Relationship Id="rId6" Type="http://schemas.openxmlformats.org/officeDocument/2006/relationships/image" Target="../media/image23.gif" /><Relationship Id="rId5" Type="http://schemas.openxmlformats.org/officeDocument/2006/relationships/image" Target="../media/image22.gif" /><Relationship Id="rId4" Type="http://schemas.openxmlformats.org/officeDocument/2006/relationships/image" Target="../media/image21.gif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 /><Relationship Id="rId2" Type="http://schemas.openxmlformats.org/officeDocument/2006/relationships/image" Target="../media/image24.gif" /><Relationship Id="rId1" Type="http://schemas.openxmlformats.org/officeDocument/2006/relationships/slideLayout" Target="../slideLayouts/slideLayout57.xml" /><Relationship Id="rId6" Type="http://schemas.openxmlformats.org/officeDocument/2006/relationships/image" Target="../media/image28.gif" /><Relationship Id="rId5" Type="http://schemas.openxmlformats.org/officeDocument/2006/relationships/image" Target="../media/image27.gif" /><Relationship Id="rId4" Type="http://schemas.openxmlformats.org/officeDocument/2006/relationships/image" Target="../media/image26.gi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>
            <a:extLst>
              <a:ext uri="{FF2B5EF4-FFF2-40B4-BE49-F238E27FC236}">
                <a16:creationId xmlns:a16="http://schemas.microsoft.com/office/drawing/2014/main" id="{8DC2EBF5-6EC1-3919-198A-C3854F5F7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857250"/>
            <a:ext cx="8715375" cy="492918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в 5 классе на тему: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en-US" sz="6600" b="1" dirty="0">
                <a:cs typeface="Andalus" panose="02020603050405020304" pitchFamily="18" charset="-78"/>
              </a:rPr>
              <a:t>«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DRESS RIGHT</a:t>
            </a:r>
            <a:r>
              <a:rPr lang="ru-RU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2800" dirty="0"/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2800" dirty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Пивкина  Ирина Александровна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4051730F-6283-F3B6-DCCF-53A31155DDA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549275"/>
            <a:ext cx="8642350" cy="5759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My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favourite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season is         .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The weather is often        in autumn.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The trees change their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colour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from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green to         .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I can       and play        in autumn.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1747" name="Picture 3" descr="13">
            <a:extLst>
              <a:ext uri="{FF2B5EF4-FFF2-40B4-BE49-F238E27FC236}">
                <a16:creationId xmlns:a16="http://schemas.microsoft.com/office/drawing/2014/main" id="{97114ED1-AED2-8D20-4FE8-1881D4D6CA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786313"/>
            <a:ext cx="781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032">
            <a:extLst>
              <a:ext uri="{FF2B5EF4-FFF2-40B4-BE49-F238E27FC236}">
                <a16:creationId xmlns:a16="http://schemas.microsoft.com/office/drawing/2014/main" id="{272E2422-EAFA-7400-C5C5-FABB5C3442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857750"/>
            <a:ext cx="962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155">
            <a:extLst>
              <a:ext uri="{FF2B5EF4-FFF2-40B4-BE49-F238E27FC236}">
                <a16:creationId xmlns:a16="http://schemas.microsoft.com/office/drawing/2014/main" id="{72E8192C-88AC-6E06-BE3F-95FF3CBCBD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643313"/>
            <a:ext cx="11525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55">
            <a:extLst>
              <a:ext uri="{FF2B5EF4-FFF2-40B4-BE49-F238E27FC236}">
                <a16:creationId xmlns:a16="http://schemas.microsoft.com/office/drawing/2014/main" id="{0A4402E3-C33D-835C-8117-3D9DC15C98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58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м7">
            <a:extLst>
              <a:ext uri="{FF2B5EF4-FFF2-40B4-BE49-F238E27FC236}">
                <a16:creationId xmlns:a16="http://schemas.microsoft.com/office/drawing/2014/main" id="{7B19AB47-A8B8-7777-903F-DC6BE56F7B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357313"/>
            <a:ext cx="13096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C915F69C-FAFB-F62E-9379-6B78CA5A1D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713788" cy="3816350"/>
          </a:xfrm>
        </p:spPr>
        <p:txBody>
          <a:bodyPr/>
          <a:lstStyle/>
          <a:p>
            <a:pPr marL="609600" indent="-609600" algn="ctr" eaLnBrk="1" hangingPunct="1">
              <a:buNone/>
            </a:pPr>
            <a:r>
              <a:rPr lang="en-US" sz="6000" b="1" dirty="0"/>
              <a:t>There is no bad…</a:t>
            </a:r>
            <a:endParaRPr lang="en-US" altLang="en-US" sz="6000" dirty="0"/>
          </a:p>
          <a:p>
            <a:pPr marL="609600" indent="-609600" algn="ctr" eaLnBrk="1" hangingPunct="1">
              <a:buNone/>
            </a:pPr>
            <a:r>
              <a:rPr lang="en-US" sz="6000" b="1" dirty="0"/>
              <a:t>There are only bad …</a:t>
            </a:r>
          </a:p>
          <a:p>
            <a:pPr marL="609600" indent="-609600" algn="ctr" eaLnBrk="1" hangingPunct="1">
              <a:buNone/>
            </a:pPr>
            <a:r>
              <a:rPr lang="en-US" sz="6000" b="1" dirty="0"/>
              <a:t>clothes</a:t>
            </a:r>
            <a:endParaRPr lang="en-US" altLang="en-US" sz="6000" dirty="0"/>
          </a:p>
          <a:p>
            <a:pPr marL="609600" indent="-609600" algn="ctr" eaLnBrk="1" hangingPunct="1">
              <a:buNone/>
            </a:pPr>
            <a:r>
              <a:rPr lang="en-US" sz="6000" b="1" dirty="0"/>
              <a:t>weather</a:t>
            </a:r>
            <a:endParaRPr lang="ru-RU" altLang="en-US" sz="6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>
            <a:extLst>
              <a:ext uri="{FF2B5EF4-FFF2-40B4-BE49-F238E27FC236}">
                <a16:creationId xmlns:a16="http://schemas.microsoft.com/office/drawing/2014/main" id="{1BFCCB34-9247-E7B3-D947-EA8D746784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85875"/>
            <a:ext cx="8229600" cy="4379913"/>
          </a:xfrm>
        </p:spPr>
        <p:txBody>
          <a:bodyPr/>
          <a:lstStyle/>
          <a:p>
            <a:pPr marL="609600" indent="-609600" eaLnBrk="1" hangingPunct="1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bad weather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There are bad clothes</a:t>
            </a:r>
            <a:endParaRPr lang="ru-RU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9600" b="1" dirty="0"/>
              <a:t>«</a:t>
            </a:r>
            <a:r>
              <a:rPr lang="en-US" sz="9600" b="1" dirty="0"/>
              <a:t>DRESS </a:t>
            </a:r>
          </a:p>
          <a:p>
            <a:pPr algn="ctr">
              <a:buNone/>
            </a:pPr>
            <a:r>
              <a:rPr lang="ru-RU" sz="9600" b="1" dirty="0"/>
              <a:t>    </a:t>
            </a:r>
            <a:r>
              <a:rPr lang="en-US" sz="9600" b="1" dirty="0"/>
              <a:t>RIGHT</a:t>
            </a:r>
            <a:r>
              <a:rPr lang="ru-RU" sz="9600" b="1" dirty="0"/>
              <a:t>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>
            <a:extLst>
              <a:ext uri="{FF2B5EF4-FFF2-40B4-BE49-F238E27FC236}">
                <a16:creationId xmlns:a16="http://schemas.microsoft.com/office/drawing/2014/main" id="{2D1FF4AB-8E27-4ADF-90A7-5C579A3CF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9CB93D5D-3FC0-43BC-87A3-B24C9EE9F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4438"/>
            <a:ext cx="822960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51205" name="Picture 4">
            <a:extLst>
              <a:ext uri="{FF2B5EF4-FFF2-40B4-BE49-F238E27FC236}">
                <a16:creationId xmlns:a16="http://schemas.microsoft.com/office/drawing/2014/main" id="{51AF1B76-1755-44BA-97D8-379A25CEE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792404"/>
            <a:ext cx="6616871" cy="537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9;p39" descr="CHAMONIXMAN_ANTRA">
            <a:extLst>
              <a:ext uri="{FF2B5EF4-FFF2-40B4-BE49-F238E27FC236}">
                <a16:creationId xmlns:a16="http://schemas.microsoft.com/office/drawing/2014/main" id="{FD12FA29-9D48-4F33-B974-C0509412568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3688" y="548680"/>
            <a:ext cx="6120680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79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FF15B1-B33C-49B5-963D-8B2EA73B0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32656"/>
            <a:ext cx="590939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5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18956AE3-22D1-4532-94D6-23B0CAAC0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9074D80D-3603-4234-BC66-B8428E16F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4438"/>
            <a:ext cx="822960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49157" name="Picture 4">
            <a:extLst>
              <a:ext uri="{FF2B5EF4-FFF2-40B4-BE49-F238E27FC236}">
                <a16:creationId xmlns:a16="http://schemas.microsoft.com/office/drawing/2014/main" id="{734C530A-62C9-4223-A190-9B17B7E66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5976664" cy="601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5B4B8F18-4043-46EF-A4E6-6299AB303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47109" name="Picture 4">
            <a:extLst>
              <a:ext uri="{FF2B5EF4-FFF2-40B4-BE49-F238E27FC236}">
                <a16:creationId xmlns:a16="http://schemas.microsoft.com/office/drawing/2014/main" id="{DD51ED6D-2A32-4EB7-8C20-53DFE75A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2413"/>
            <a:ext cx="5400600" cy="635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2">
            <a:extLst>
              <a:ext uri="{FF2B5EF4-FFF2-40B4-BE49-F238E27FC236}">
                <a16:creationId xmlns:a16="http://schemas.microsoft.com/office/drawing/2014/main" id="{DF825042-926F-4F99-AB21-44F4C76E0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4438"/>
            <a:ext cx="822960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id="{64996A0B-E906-4E81-8F9D-CF3067F71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27059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5D">
            <a:alpha val="9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8A4ECF0-7123-A959-BEF5-0BFDB0A1057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929188" y="1071563"/>
            <a:ext cx="3943350" cy="847725"/>
          </a:xfrm>
        </p:spPr>
        <p:txBody>
          <a:bodyPr/>
          <a:lstStyle/>
          <a:p>
            <a:pPr algn="ctr" eaLnBrk="1" hangingPunct="1"/>
            <a:r>
              <a:rPr lang="en-US" altLang="en-US" sz="8800" b="1">
                <a:solidFill>
                  <a:schemeClr val="tx1"/>
                </a:solidFill>
                <a:latin typeface="Curlz MT" panose="04040404050702020202" pitchFamily="82" charset="0"/>
              </a:rPr>
              <a:t>Seasons</a:t>
            </a:r>
            <a:endParaRPr lang="ru-RU" altLang="en-US" sz="8800" b="1">
              <a:solidFill>
                <a:schemeClr val="tx1"/>
              </a:solidFill>
            </a:endParaRPr>
          </a:p>
        </p:txBody>
      </p:sp>
      <p:pic>
        <p:nvPicPr>
          <p:cNvPr id="12" name="Содержимое 11" descr="370123-1920x1200.jpg">
            <a:extLst>
              <a:ext uri="{FF2B5EF4-FFF2-40B4-BE49-F238E27FC236}">
                <a16:creationId xmlns:a16="http://schemas.microsoft.com/office/drawing/2014/main" id="{A37744B6-35FB-50F9-44EE-1F6D66D5D85B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>
            <a:off x="142845" y="214290"/>
            <a:ext cx="4357717" cy="2723573"/>
          </a:xfrm>
          <a:effectLst>
            <a:softEdge rad="112500"/>
          </a:effectLst>
        </p:spPr>
      </p:pic>
      <p:pic>
        <p:nvPicPr>
          <p:cNvPr id="11" name="Содержимое 10" descr="90637-2572x1800.jpg">
            <a:extLst>
              <a:ext uri="{FF2B5EF4-FFF2-40B4-BE49-F238E27FC236}">
                <a16:creationId xmlns:a16="http://schemas.microsoft.com/office/drawing/2014/main" id="{E2F63BA2-D587-CFCE-D250-447FD37BB0D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357430"/>
            <a:ext cx="3714776" cy="2599765"/>
          </a:xfrm>
          <a:effectLst>
            <a:softEdge rad="112500"/>
          </a:effectLst>
        </p:spPr>
      </p:pic>
      <p:pic>
        <p:nvPicPr>
          <p:cNvPr id="13" name="Содержимое 12" descr="258763-1366x768.jpg">
            <a:extLst>
              <a:ext uri="{FF2B5EF4-FFF2-40B4-BE49-F238E27FC236}">
                <a16:creationId xmlns:a16="http://schemas.microsoft.com/office/drawing/2014/main" id="{AA3B35B3-BEBB-F2E9-E850-20AA030DADA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500562" y="1785926"/>
            <a:ext cx="4447202" cy="2500330"/>
          </a:xfrm>
          <a:effectLst>
            <a:softEdge rad="112500"/>
          </a:effectLst>
        </p:spPr>
      </p:pic>
      <p:pic>
        <p:nvPicPr>
          <p:cNvPr id="14" name="Рисунок 13" descr="407437-1366x768.jpg">
            <a:extLst>
              <a:ext uri="{FF2B5EF4-FFF2-40B4-BE49-F238E27FC236}">
                <a16:creationId xmlns:a16="http://schemas.microsoft.com/office/drawing/2014/main" id="{F8CDB758-62B2-2E60-17BA-C6092646F2D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071942"/>
            <a:ext cx="4643470" cy="2610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id="{15DC956A-3BC2-43AE-B93E-E6734EE28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CC76BC71-DDE3-4B13-8B5B-D7C90B0AB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4438"/>
            <a:ext cx="822960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676A277-D3A0-4CF6-AFE8-DAD5B5C08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5" y="255588"/>
            <a:ext cx="27432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40965" name="Picture 4">
            <a:extLst>
              <a:ext uri="{FF2B5EF4-FFF2-40B4-BE49-F238E27FC236}">
                <a16:creationId xmlns:a16="http://schemas.microsoft.com/office/drawing/2014/main" id="{CE1D6A8D-0D94-4561-9DF2-9C4873C55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78" y="332656"/>
            <a:ext cx="5996709" cy="626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9A233396-81CF-47AE-8A47-9D6ACD6CC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17375E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264BFAAE-41D1-43F0-BBFD-548F89EB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B8979859-BAAF-4F81-8ED5-AC6FDBE6E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3875"/>
            <a:ext cx="4248472" cy="628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2">
            <a:extLst>
              <a:ext uri="{FF2B5EF4-FFF2-40B4-BE49-F238E27FC236}">
                <a16:creationId xmlns:a16="http://schemas.microsoft.com/office/drawing/2014/main" id="{E7987DA5-9D09-41A5-A844-024B46A0E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4438"/>
            <a:ext cx="822960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34820" name="Picture 3">
            <a:extLst>
              <a:ext uri="{FF2B5EF4-FFF2-40B4-BE49-F238E27FC236}">
                <a16:creationId xmlns:a16="http://schemas.microsoft.com/office/drawing/2014/main" id="{2241FF39-858E-4340-BBDD-62FF716E5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7907"/>
            <a:ext cx="2736304" cy="661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2ED4D74E-39E8-4ECB-BEA5-31A579B64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59511DE1-E30B-4CC5-AC9E-919D5F9AD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068" y="116632"/>
            <a:ext cx="3125011" cy="676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CE004495-2F12-40E6-B649-F50F5A0C2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88304F56-8591-40D5-AE35-F68EC6F2C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71563"/>
            <a:ext cx="82296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45F0E81F-519E-4220-AED4-B3B5C28F1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760640" cy="646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>
            <a:extLst>
              <a:ext uri="{FF2B5EF4-FFF2-40B4-BE49-F238E27FC236}">
                <a16:creationId xmlns:a16="http://schemas.microsoft.com/office/drawing/2014/main" id="{21E2FAC6-DF09-4D20-AC1E-753931700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71563"/>
            <a:ext cx="82296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6416E7A2-ADF1-4EF9-9D26-B27CCDCD1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896544" cy="64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8267DB4B-1B1E-406F-BAB0-C9AAC340A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4CFDB533-4108-455A-9843-355B3EAC5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4438"/>
            <a:ext cx="822960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6629" name="Picture 4">
            <a:extLst>
              <a:ext uri="{FF2B5EF4-FFF2-40B4-BE49-F238E27FC236}">
                <a16:creationId xmlns:a16="http://schemas.microsoft.com/office/drawing/2014/main" id="{2D347FDC-97AA-4490-8A13-0BFCF64AF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5" y="692696"/>
            <a:ext cx="7885209" cy="525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7BB5F034-0ADB-4ABA-939C-F69553753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7AB8C62C-9D2A-43F0-A235-D9801DAA1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39"/>
            <a:ext cx="5904656" cy="640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EBD85B02-1ACE-40AC-8AD2-AD0861DF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B886F1A7-DE6E-45A6-971A-D4B55B388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720725"/>
            <a:ext cx="82296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EB71492E-05BE-48E0-95FE-34EC6FB20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344"/>
            <a:ext cx="3312368" cy="692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CC9F4687-6BDF-4AAA-8271-39D810335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E74EA7A3-0688-4A07-A05C-124F4DDBD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71563"/>
            <a:ext cx="82296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8437" name="Picture 7" descr="https://im0-tub-ru.yandex.net/i?id=9c0d312ba598a41689c75adb8135a409-l&amp;n=13">
            <a:extLst>
              <a:ext uri="{FF2B5EF4-FFF2-40B4-BE49-F238E27FC236}">
                <a16:creationId xmlns:a16="http://schemas.microsoft.com/office/drawing/2014/main" id="{D456AD15-0B38-4B9D-B1A6-9C89C82A0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7559"/>
            <a:ext cx="6207792" cy="620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WordArt 4">
            <a:extLst>
              <a:ext uri="{FF2B5EF4-FFF2-40B4-BE49-F238E27FC236}">
                <a16:creationId xmlns:a16="http://schemas.microsoft.com/office/drawing/2014/main" id="{BC10B1A2-6977-165E-1ADE-ED61756A90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720" y="4500570"/>
            <a:ext cx="2160588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March</a:t>
            </a:r>
            <a:endParaRPr lang="ru-RU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55301" name="WordArt 5">
            <a:extLst>
              <a:ext uri="{FF2B5EF4-FFF2-40B4-BE49-F238E27FC236}">
                <a16:creationId xmlns:a16="http://schemas.microsoft.com/office/drawing/2014/main" id="{DE9669CA-098B-D27D-3D79-A3A04ED795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3240" y="5214950"/>
            <a:ext cx="15843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April</a:t>
            </a:r>
            <a:endParaRPr lang="ru-RU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55302" name="WordArt 6">
            <a:extLst>
              <a:ext uri="{FF2B5EF4-FFF2-40B4-BE49-F238E27FC236}">
                <a16:creationId xmlns:a16="http://schemas.microsoft.com/office/drawing/2014/main" id="{765B4681-505A-71BA-9A0B-97282D34AF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43702" y="5786454"/>
            <a:ext cx="1439863" cy="836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May</a:t>
            </a:r>
            <a:endParaRPr lang="ru-RU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20590-9269-E2E1-82A1-707754AEDD57}"/>
              </a:ext>
            </a:extLst>
          </p:cNvPr>
          <p:cNvSpPr txBox="1"/>
          <p:nvPr/>
        </p:nvSpPr>
        <p:spPr>
          <a:xfrm>
            <a:off x="928662" y="500042"/>
            <a:ext cx="6072230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Spring</a:t>
            </a:r>
            <a:endParaRPr lang="ru-RU" sz="11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B5E221B0-3B9A-4603-AB2D-CD1706827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5EC12A46-6CEB-4500-8D65-F673176BC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71563"/>
            <a:ext cx="82296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6389" name="Picture 7" descr="https://im0-tub-ru.yandex.net/i?id=542ac5a1a988d0d28f3af374562c240a-l&amp;n=13">
            <a:extLst>
              <a:ext uri="{FF2B5EF4-FFF2-40B4-BE49-F238E27FC236}">
                <a16:creationId xmlns:a16="http://schemas.microsoft.com/office/drawing/2014/main" id="{B2521EE5-4338-422E-AE34-E5FDC575E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585"/>
            <a:ext cx="6408712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1FC9F531-EC60-415A-94E2-9E073C919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78759454-7292-4765-95C7-CC7EC461C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71563"/>
            <a:ext cx="82296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4341" name="Picture 7" descr="https://im0-tub-ru.yandex.net/i?id=f3c20fcbce497e302da5729dde1cd2dd-l&amp;n=13">
            <a:extLst>
              <a:ext uri="{FF2B5EF4-FFF2-40B4-BE49-F238E27FC236}">
                <a16:creationId xmlns:a16="http://schemas.microsoft.com/office/drawing/2014/main" id="{15AB19CC-71B2-44EA-8478-C881034EB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643063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13B7B3E0-0D39-4F6C-9B67-B8C8920A6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628F03E2-070F-4CD7-8269-648A17421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4438"/>
            <a:ext cx="822960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0245" name="Picture 4">
            <a:extLst>
              <a:ext uri="{FF2B5EF4-FFF2-40B4-BE49-F238E27FC236}">
                <a16:creationId xmlns:a16="http://schemas.microsoft.com/office/drawing/2014/main" id="{E47B6F08-27EE-4101-9D59-AAF496076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643188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C33C2C4A-E8EE-4873-90BC-4A50031F6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04A9EF7D-6703-44B0-AEB4-24E2BC3E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4438"/>
            <a:ext cx="822960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8197" name="Picture 7" descr="https://im0-tub-ru.yandex.net/i?id=285a1c723d70cb3a5cd2cb1c44ddd54c-l&amp;n=13">
            <a:extLst>
              <a:ext uri="{FF2B5EF4-FFF2-40B4-BE49-F238E27FC236}">
                <a16:creationId xmlns:a16="http://schemas.microsoft.com/office/drawing/2014/main" id="{C62321FF-0BB5-4258-95FD-42F321EB1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238250"/>
            <a:ext cx="4214812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9E5CB7-9365-4B6C-9551-8A58F0CAA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2809"/>
            <a:ext cx="2866667" cy="65523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0DEA7B-103D-42EB-9609-61104D5EC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7571"/>
            <a:ext cx="2504762" cy="6647619"/>
          </a:xfrm>
          <a:prstGeom prst="rect">
            <a:avLst/>
          </a:prstGeom>
        </p:spPr>
      </p:pic>
    </p:spTree>
  </p:cSld>
  <p:clrMapOvr>
    <a:masterClrMapping/>
  </p:clrMapOvr>
  <p:transition advTm="4598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AAA25-E22F-42FB-B80E-4A72A332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SIMPLE TENSE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81EC2-6B95-4281-9E33-B523292BA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Утвердительная форма</a:t>
            </a:r>
          </a:p>
          <a:p>
            <a:pPr>
              <a:buNone/>
            </a:pPr>
            <a:r>
              <a:rPr lang="en-US" dirty="0"/>
              <a:t>V </a:t>
            </a:r>
            <a:r>
              <a:rPr lang="ru-RU" dirty="0"/>
              <a:t>/ </a:t>
            </a:r>
            <a:r>
              <a:rPr lang="en-US" dirty="0"/>
              <a:t>V – s</a:t>
            </a:r>
            <a:r>
              <a:rPr lang="ru-RU" dirty="0"/>
              <a:t>, -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I </a:t>
            </a:r>
            <a:r>
              <a:rPr lang="ru-RU" dirty="0"/>
              <a:t>,</a:t>
            </a:r>
            <a:r>
              <a:rPr lang="en-US" dirty="0"/>
              <a:t>we</a:t>
            </a:r>
            <a:r>
              <a:rPr lang="ru-RU" dirty="0"/>
              <a:t>,</a:t>
            </a:r>
            <a:r>
              <a:rPr lang="en-US" dirty="0"/>
              <a:t> you</a:t>
            </a:r>
            <a:r>
              <a:rPr lang="ru-RU" dirty="0"/>
              <a:t>,</a:t>
            </a:r>
            <a:r>
              <a:rPr lang="en-US" dirty="0"/>
              <a:t> they</a:t>
            </a:r>
            <a:r>
              <a:rPr lang="ru-RU" dirty="0"/>
              <a:t> – </a:t>
            </a:r>
            <a:r>
              <a:rPr lang="en-US" dirty="0"/>
              <a:t>read</a:t>
            </a:r>
            <a:endParaRPr lang="ru-RU" dirty="0"/>
          </a:p>
          <a:p>
            <a:pPr>
              <a:buNone/>
            </a:pPr>
            <a:r>
              <a:rPr lang="en-US" dirty="0"/>
              <a:t>He</a:t>
            </a:r>
            <a:r>
              <a:rPr lang="ru-RU" dirty="0"/>
              <a:t>,</a:t>
            </a:r>
            <a:r>
              <a:rPr lang="en-US" dirty="0"/>
              <a:t> she</a:t>
            </a:r>
            <a:r>
              <a:rPr lang="ru-RU" dirty="0"/>
              <a:t>,</a:t>
            </a:r>
            <a:r>
              <a:rPr lang="en-US" dirty="0"/>
              <a:t> it – reads</a:t>
            </a:r>
            <a:endParaRPr lang="ru-RU" dirty="0"/>
          </a:p>
          <a:p>
            <a:pPr>
              <a:buNone/>
            </a:pPr>
            <a:r>
              <a:rPr lang="ru-RU" dirty="0"/>
              <a:t>Отрицательная форма</a:t>
            </a:r>
          </a:p>
          <a:p>
            <a:pPr>
              <a:buNone/>
            </a:pPr>
            <a:r>
              <a:rPr lang="en-US" dirty="0"/>
              <a:t>Don’t </a:t>
            </a:r>
            <a:r>
              <a:rPr lang="ru-RU" dirty="0"/>
              <a:t>/ </a:t>
            </a:r>
            <a:r>
              <a:rPr lang="en-US" dirty="0"/>
              <a:t>doesn’t + V</a:t>
            </a:r>
            <a:endParaRPr lang="ru-RU" dirty="0"/>
          </a:p>
          <a:p>
            <a:pPr>
              <a:buNone/>
            </a:pPr>
            <a:r>
              <a:rPr lang="ru-RU" dirty="0"/>
              <a:t>Вопросительная форма</a:t>
            </a:r>
          </a:p>
          <a:p>
            <a:pPr>
              <a:buNone/>
            </a:pPr>
            <a:r>
              <a:rPr lang="en-US" dirty="0"/>
              <a:t>Do</a:t>
            </a:r>
            <a:r>
              <a:rPr lang="ru-RU" dirty="0"/>
              <a:t> /</a:t>
            </a:r>
            <a:r>
              <a:rPr lang="en-US" dirty="0"/>
              <a:t> Does</a:t>
            </a:r>
            <a:r>
              <a:rPr lang="ru-RU" dirty="0"/>
              <a:t> …</a:t>
            </a:r>
            <a:r>
              <a:rPr lang="en-US"/>
              <a:t>V</a:t>
            </a:r>
            <a:r>
              <a:rPr lang="ru-RU"/>
              <a:t>… </a:t>
            </a:r>
            <a:r>
              <a:rPr lang="ru-RU" dirty="0"/>
              <a:t>?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277771"/>
      </p:ext>
    </p:extLst>
  </p:cSld>
  <p:clrMapOvr>
    <a:masterClrMapping/>
  </p:clrMapOvr>
  <p:transition advTm="3135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F142A-1E81-4D60-AECD-903485CF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CONTINUOUS TENSE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F02403-4ED6-49A4-97B7-C6857EC65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Утвердительная форма</a:t>
            </a:r>
          </a:p>
          <a:p>
            <a:pPr>
              <a:buNone/>
            </a:pPr>
            <a:r>
              <a:rPr lang="ru-RU" dirty="0"/>
              <a:t>А</a:t>
            </a:r>
            <a:r>
              <a:rPr lang="en-US" dirty="0"/>
              <a:t>m</a:t>
            </a:r>
            <a:r>
              <a:rPr lang="ru-RU" dirty="0"/>
              <a:t>,</a:t>
            </a:r>
            <a:r>
              <a:rPr lang="en-US" dirty="0"/>
              <a:t> is</a:t>
            </a:r>
            <a:r>
              <a:rPr lang="ru-RU" dirty="0"/>
              <a:t>,</a:t>
            </a:r>
            <a:r>
              <a:rPr lang="en-US" dirty="0"/>
              <a:t> are +</a:t>
            </a:r>
            <a:r>
              <a:rPr lang="ru-RU" dirty="0"/>
              <a:t> </a:t>
            </a:r>
            <a:r>
              <a:rPr lang="en-US" dirty="0"/>
              <a:t>V –</a:t>
            </a:r>
            <a:r>
              <a:rPr lang="ru-RU" dirty="0"/>
              <a:t> </a:t>
            </a:r>
            <a:r>
              <a:rPr lang="en-US" dirty="0" err="1"/>
              <a:t>ing</a:t>
            </a:r>
            <a:endParaRPr lang="ru-RU" dirty="0"/>
          </a:p>
          <a:p>
            <a:pPr>
              <a:buNone/>
            </a:pPr>
            <a:r>
              <a:rPr lang="ru-RU" dirty="0"/>
              <a:t>Отрицательная форма</a:t>
            </a:r>
          </a:p>
          <a:p>
            <a:pPr>
              <a:buNone/>
            </a:pPr>
            <a:r>
              <a:rPr lang="ru-RU" dirty="0"/>
              <a:t>а</a:t>
            </a:r>
            <a:r>
              <a:rPr lang="en-US" dirty="0"/>
              <a:t>m</a:t>
            </a:r>
            <a:r>
              <a:rPr lang="ru-RU" dirty="0"/>
              <a:t>,</a:t>
            </a:r>
            <a:r>
              <a:rPr lang="en-US" dirty="0"/>
              <a:t> is</a:t>
            </a:r>
            <a:r>
              <a:rPr lang="ru-RU" dirty="0"/>
              <a:t>,</a:t>
            </a:r>
            <a:r>
              <a:rPr lang="en-US" dirty="0"/>
              <a:t> are + not + V – </a:t>
            </a:r>
            <a:r>
              <a:rPr lang="en-US" dirty="0" err="1"/>
              <a:t>ing</a:t>
            </a:r>
            <a:endParaRPr lang="en-US" dirty="0"/>
          </a:p>
          <a:p>
            <a:pPr>
              <a:buNone/>
            </a:pPr>
            <a:r>
              <a:rPr lang="ru-RU" dirty="0"/>
              <a:t>Вопросительная форма</a:t>
            </a:r>
          </a:p>
          <a:p>
            <a:pPr>
              <a:buNone/>
            </a:pPr>
            <a:r>
              <a:rPr lang="ru-RU" dirty="0"/>
              <a:t>а</a:t>
            </a:r>
            <a:r>
              <a:rPr lang="en-US" dirty="0"/>
              <a:t>m</a:t>
            </a:r>
            <a:r>
              <a:rPr lang="ru-RU" dirty="0"/>
              <a:t>,</a:t>
            </a:r>
            <a:r>
              <a:rPr lang="en-US" dirty="0"/>
              <a:t> is</a:t>
            </a:r>
            <a:r>
              <a:rPr lang="ru-RU" dirty="0"/>
              <a:t>,</a:t>
            </a:r>
            <a:r>
              <a:rPr lang="en-US" dirty="0"/>
              <a:t> are …V – </a:t>
            </a:r>
            <a:r>
              <a:rPr lang="en-US" dirty="0" err="1"/>
              <a:t>ing</a:t>
            </a:r>
            <a:r>
              <a:rPr lang="ru-RU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629827739"/>
      </p:ext>
    </p:extLst>
  </p:cSld>
  <p:clrMapOvr>
    <a:masterClrMapping/>
  </p:clrMapOvr>
  <p:transition advTm="1185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>
            <a:extLst>
              <a:ext uri="{FF2B5EF4-FFF2-40B4-BE49-F238E27FC236}">
                <a16:creationId xmlns:a16="http://schemas.microsoft.com/office/drawing/2014/main" id="{135000BA-8B46-0BD2-830B-A50B6B99A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857250"/>
            <a:ext cx="8715375" cy="492918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en-US" sz="6600" b="1" dirty="0">
                <a:cs typeface="Andalus" panose="02020603050405020304" pitchFamily="18" charset="-78"/>
              </a:rPr>
              <a:t>«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CLOTHES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ALL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WEATHERS</a:t>
            </a:r>
            <a:r>
              <a:rPr lang="ru-RU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95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B7F4EC-92FF-4ABA-BDB7-F232C85BC52B}"/>
              </a:ext>
            </a:extLst>
          </p:cNvPr>
          <p:cNvSpPr txBox="1">
            <a:spLocks/>
          </p:cNvSpPr>
          <p:nvPr/>
        </p:nvSpPr>
        <p:spPr bwMode="auto">
          <a:xfrm>
            <a:off x="1059628" y="186206"/>
            <a:ext cx="7024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r>
              <a:rPr lang="en-US" sz="3600" b="1" kern="0" dirty="0">
                <a:latin typeface="Georgia" panose="02040502050405020303" pitchFamily="18" charset="0"/>
              </a:rPr>
              <a:t>What was interesting?</a:t>
            </a:r>
            <a:endParaRPr lang="ru-RU" sz="3600" b="1" kern="0" dirty="0">
              <a:latin typeface="Georgia" panose="02040502050405020303" pitchFamily="18" charset="0"/>
            </a:endParaRPr>
          </a:p>
        </p:txBody>
      </p:sp>
      <p:pic>
        <p:nvPicPr>
          <p:cNvPr id="5" name="Picture 2" descr="C:\Users\Сергей\Desktop\1757309_1542345977.jpg">
            <a:extLst>
              <a:ext uri="{FF2B5EF4-FFF2-40B4-BE49-F238E27FC236}">
                <a16:creationId xmlns:a16="http://schemas.microsoft.com/office/drawing/2014/main" id="{B6E2D249-FEF1-4200-8001-6C9BD3D3A0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225051"/>
            <a:ext cx="7172250" cy="53002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02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15C4A8-D2E5-46E6-8975-11F6E5151F81}"/>
              </a:ext>
            </a:extLst>
          </p:cNvPr>
          <p:cNvSpPr/>
          <p:nvPr/>
        </p:nvSpPr>
        <p:spPr>
          <a:xfrm>
            <a:off x="113138" y="116632"/>
            <a:ext cx="4770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What was difficult?</a:t>
            </a:r>
            <a:endParaRPr lang="ru-RU" sz="3600" dirty="0"/>
          </a:p>
        </p:txBody>
      </p:sp>
      <p:pic>
        <p:nvPicPr>
          <p:cNvPr id="5" name="Picture 2" descr="C:\Users\Сергей\Desktop\s1200.jpe">
            <a:extLst>
              <a:ext uri="{FF2B5EF4-FFF2-40B4-BE49-F238E27FC236}">
                <a16:creationId xmlns:a16="http://schemas.microsoft.com/office/drawing/2014/main" id="{A8031483-EF3D-4496-A75A-B6972E3EE3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50302"/>
            <a:ext cx="4147814" cy="33141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77A3095-5163-4C08-BD8E-2C1174049ED6}"/>
              </a:ext>
            </a:extLst>
          </p:cNvPr>
          <p:cNvSpPr/>
          <p:nvPr/>
        </p:nvSpPr>
        <p:spPr>
          <a:xfrm>
            <a:off x="5117611" y="116631"/>
            <a:ext cx="3913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What was easy?</a:t>
            </a:r>
            <a:endParaRPr lang="ru-RU" sz="3600" dirty="0"/>
          </a:p>
        </p:txBody>
      </p:sp>
      <p:pic>
        <p:nvPicPr>
          <p:cNvPr id="7" name="Picture 2" descr="C:\Users\Сергей\Desktop\s1200 (1).jpe">
            <a:extLst>
              <a:ext uri="{FF2B5EF4-FFF2-40B4-BE49-F238E27FC236}">
                <a16:creationId xmlns:a16="http://schemas.microsoft.com/office/drawing/2014/main" id="{1AE57E4D-A122-4B98-B5CF-960F98C8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7610" y="836712"/>
            <a:ext cx="3913251" cy="32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61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>
            <a:extLst>
              <a:ext uri="{FF2B5EF4-FFF2-40B4-BE49-F238E27FC236}">
                <a16:creationId xmlns:a16="http://schemas.microsoft.com/office/drawing/2014/main" id="{9B1353C7-7B1A-5DF0-CE80-CC3C7B0799E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500063"/>
            <a:ext cx="6000750" cy="1368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Summer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4" name="WordArt 4">
            <a:extLst>
              <a:ext uri="{FF2B5EF4-FFF2-40B4-BE49-F238E27FC236}">
                <a16:creationId xmlns:a16="http://schemas.microsoft.com/office/drawing/2014/main" id="{21C118DA-F962-BFFF-9134-9114B22ABF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7158" y="2285992"/>
            <a:ext cx="1835150" cy="534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June</a:t>
            </a:r>
            <a:endParaRPr lang="ru-RU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61445" name="WordArt 5">
            <a:extLst>
              <a:ext uri="{FF2B5EF4-FFF2-40B4-BE49-F238E27FC236}">
                <a16:creationId xmlns:a16="http://schemas.microsoft.com/office/drawing/2014/main" id="{226C8711-9292-7881-A04F-F38BBEDFB0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85918" y="3214686"/>
            <a:ext cx="16557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July</a:t>
            </a:r>
            <a:endParaRPr lang="ru-RU" sz="3600" b="1" kern="10" dirty="0">
              <a:ln w="9525">
                <a:solidFill>
                  <a:srgbClr val="808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latin typeface="Arial"/>
              <a:cs typeface="Arial"/>
            </a:endParaRPr>
          </a:p>
        </p:txBody>
      </p:sp>
      <p:sp>
        <p:nvSpPr>
          <p:cNvPr id="61446" name="WordArt 6">
            <a:extLst>
              <a:ext uri="{FF2B5EF4-FFF2-40B4-BE49-F238E27FC236}">
                <a16:creationId xmlns:a16="http://schemas.microsoft.com/office/drawing/2014/main" id="{F6514BB3-0CF4-B01B-A0F6-AFC32A1D52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8860" y="4357694"/>
            <a:ext cx="26638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cs typeface="Arial"/>
              </a:rPr>
              <a:t>August</a:t>
            </a:r>
            <a:endParaRPr lang="ru-RU" sz="3600" b="1" kern="10" dirty="0">
              <a:ln w="9525">
                <a:solidFill>
                  <a:srgbClr val="808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rect">
                  <a:fillToRect l="50000" t="50000" r="50000" b="50000"/>
                </a:path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>
            <a:extLst>
              <a:ext uri="{FF2B5EF4-FFF2-40B4-BE49-F238E27FC236}">
                <a16:creationId xmlns:a16="http://schemas.microsoft.com/office/drawing/2014/main" id="{602F69FC-CFFF-FD39-174A-3D8C1E9DA8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14625" y="642938"/>
            <a:ext cx="5973763" cy="1196975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Autumn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WordArt 4">
            <a:extLst>
              <a:ext uri="{FF2B5EF4-FFF2-40B4-BE49-F238E27FC236}">
                <a16:creationId xmlns:a16="http://schemas.microsoft.com/office/drawing/2014/main" id="{15740223-92D8-2457-3CF9-58BEC02E0F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4313" y="3214688"/>
            <a:ext cx="38893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</p:txBody>
      </p:sp>
      <p:sp>
        <p:nvSpPr>
          <p:cNvPr id="63493" name="WordArt 5">
            <a:extLst>
              <a:ext uri="{FF2B5EF4-FFF2-40B4-BE49-F238E27FC236}">
                <a16:creationId xmlns:a16="http://schemas.microsoft.com/office/drawing/2014/main" id="{C3F70E99-C8FF-88F1-F739-FC73CA79F9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7500" y="4286250"/>
            <a:ext cx="280828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</a:p>
        </p:txBody>
      </p:sp>
      <p:sp>
        <p:nvSpPr>
          <p:cNvPr id="63494" name="WordArt 6">
            <a:extLst>
              <a:ext uri="{FF2B5EF4-FFF2-40B4-BE49-F238E27FC236}">
                <a16:creationId xmlns:a16="http://schemas.microsoft.com/office/drawing/2014/main" id="{7B9F3345-C28C-872F-3144-6DF0F7860D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72063" y="5429250"/>
            <a:ext cx="36353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0C75F360-8E51-EE3E-3DC0-F73B7E4963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5750" y="285750"/>
            <a:ext cx="8424863" cy="1143000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7200" b="1" dirty="0">
                <a:solidFill>
                  <a:schemeClr val="bg1"/>
                </a:solidFill>
              </a:rPr>
              <a:t>Winter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9940" name="WordArt 4">
            <a:extLst>
              <a:ext uri="{FF2B5EF4-FFF2-40B4-BE49-F238E27FC236}">
                <a16:creationId xmlns:a16="http://schemas.microsoft.com/office/drawing/2014/main" id="{0D48CB73-4827-A543-6C34-C5FA4D171F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388" y="4508500"/>
            <a:ext cx="316865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CEAEA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</a:p>
        </p:txBody>
      </p:sp>
      <p:sp>
        <p:nvSpPr>
          <p:cNvPr id="39941" name="WordArt 5">
            <a:extLst>
              <a:ext uri="{FF2B5EF4-FFF2-40B4-BE49-F238E27FC236}">
                <a16:creationId xmlns:a16="http://schemas.microsoft.com/office/drawing/2014/main" id="{47BAB573-FE0D-FA36-9D98-256C3FA2D1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3575" y="5229225"/>
            <a:ext cx="27368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CEAEA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</a:p>
        </p:txBody>
      </p:sp>
      <p:sp>
        <p:nvSpPr>
          <p:cNvPr id="10251" name="WordArt 11">
            <a:extLst>
              <a:ext uri="{FF2B5EF4-FFF2-40B4-BE49-F238E27FC236}">
                <a16:creationId xmlns:a16="http://schemas.microsoft.com/office/drawing/2014/main" id="{6B001416-BBA9-06D6-1B72-CF529CD05F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84888" y="5734050"/>
            <a:ext cx="2808287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11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CEAEA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23F32616-EC59-87F7-2BE3-CA2C3412F6D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765175"/>
            <a:ext cx="8642350" cy="5472113"/>
          </a:xfrm>
          <a:solidFill>
            <a:srgbClr val="00B050">
              <a:alpha val="0"/>
            </a:srgb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 </a:t>
            </a:r>
            <a:r>
              <a:rPr lang="en-US" sz="4000" dirty="0">
                <a:solidFill>
                  <a:schemeClr val="bg1"/>
                </a:solidFill>
              </a:rPr>
              <a:t>My </a:t>
            </a:r>
            <a:r>
              <a:rPr lang="en-US" sz="4000" dirty="0" err="1">
                <a:solidFill>
                  <a:schemeClr val="bg1"/>
                </a:solidFill>
              </a:rPr>
              <a:t>favourite</a:t>
            </a:r>
            <a:r>
              <a:rPr lang="en-US" sz="4000" dirty="0">
                <a:solidFill>
                  <a:schemeClr val="bg1"/>
                </a:solidFill>
              </a:rPr>
              <a:t> season is             . 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bg1"/>
                </a:solidFill>
              </a:rPr>
              <a:t>There is much             in winter.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bg1"/>
                </a:solidFill>
              </a:rPr>
              <a:t>The weather is              in winter.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bg1"/>
                </a:solidFill>
              </a:rPr>
              <a:t>I can        and play                in winter.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8675" name="Picture 7" descr="11">
            <a:extLst>
              <a:ext uri="{FF2B5EF4-FFF2-40B4-BE49-F238E27FC236}">
                <a16:creationId xmlns:a16="http://schemas.microsoft.com/office/drawing/2014/main" id="{FE3EA817-A29D-1851-9621-1D9087F037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508500"/>
            <a:ext cx="180022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 descr="7">
            <a:extLst>
              <a:ext uri="{FF2B5EF4-FFF2-40B4-BE49-F238E27FC236}">
                <a16:creationId xmlns:a16="http://schemas.microsoft.com/office/drawing/2014/main" id="{67717973-2AA3-55EB-5964-723FE51519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229225"/>
            <a:ext cx="22812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108">
            <a:extLst>
              <a:ext uri="{FF2B5EF4-FFF2-40B4-BE49-F238E27FC236}">
                <a16:creationId xmlns:a16="http://schemas.microsoft.com/office/drawing/2014/main" id="{1E17994A-F86A-DEF0-CC5F-D42E5CCC6E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5888"/>
            <a:ext cx="18954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 descr="35">
            <a:extLst>
              <a:ext uri="{FF2B5EF4-FFF2-40B4-BE49-F238E27FC236}">
                <a16:creationId xmlns:a16="http://schemas.microsoft.com/office/drawing/2014/main" id="{E71B933B-3850-2675-63E1-6B28D36492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412875"/>
            <a:ext cx="1252537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1" descr="2001">
            <a:extLst>
              <a:ext uri="{FF2B5EF4-FFF2-40B4-BE49-F238E27FC236}">
                <a16:creationId xmlns:a16="http://schemas.microsoft.com/office/drawing/2014/main" id="{1F4D2F0F-2F24-E790-4E83-4A840A89EA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573463"/>
            <a:ext cx="1655762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1" descr="2001">
            <a:extLst>
              <a:ext uri="{FF2B5EF4-FFF2-40B4-BE49-F238E27FC236}">
                <a16:creationId xmlns:a16="http://schemas.microsoft.com/office/drawing/2014/main" id="{7E723253-4BB8-B009-F085-FE7123C73E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571875"/>
            <a:ext cx="16557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4A3B174-B310-62FB-06A4-FAB028E7D15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549275"/>
            <a:ext cx="8857108" cy="5904061"/>
          </a:xfrm>
          <a:solidFill>
            <a:srgbClr val="00B050">
              <a:alpha val="2000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bg1"/>
                </a:solidFill>
              </a:rPr>
              <a:t>My </a:t>
            </a:r>
            <a:r>
              <a:rPr lang="en-US" sz="4000" dirty="0" err="1">
                <a:solidFill>
                  <a:schemeClr val="bg1"/>
                </a:solidFill>
              </a:rPr>
              <a:t>favourite</a:t>
            </a:r>
            <a:r>
              <a:rPr lang="en-US" sz="4000" dirty="0">
                <a:solidFill>
                  <a:schemeClr val="bg1"/>
                </a:solidFill>
              </a:rPr>
              <a:t> season is</a:t>
            </a:r>
            <a:r>
              <a:rPr lang="ru-RU" sz="4000" dirty="0">
                <a:solidFill>
                  <a:schemeClr val="bg1"/>
                </a:solidFill>
              </a:rPr>
              <a:t>   </a:t>
            </a:r>
            <a:r>
              <a:rPr lang="en-US" sz="4000" dirty="0">
                <a:solidFill>
                  <a:schemeClr val="bg1"/>
                </a:solidFill>
              </a:rPr>
              <a:t>            .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bg1"/>
                </a:solidFill>
              </a:rPr>
              <a:t>The weather is           and warm. 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bg1"/>
                </a:solidFill>
              </a:rPr>
              <a:t>It </a:t>
            </a:r>
            <a:r>
              <a:rPr lang="ru-RU" sz="4000" dirty="0">
                <a:solidFill>
                  <a:schemeClr val="bg1"/>
                </a:solidFill>
              </a:rPr>
              <a:t>                  </a:t>
            </a:r>
            <a:r>
              <a:rPr lang="en-US" sz="4000" dirty="0">
                <a:solidFill>
                  <a:schemeClr val="bg1"/>
                </a:solidFill>
              </a:rPr>
              <a:t>in spring. 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bg1"/>
                </a:solidFill>
              </a:rPr>
              <a:t>I can </a:t>
            </a:r>
            <a:r>
              <a:rPr lang="ru-RU" sz="4000" dirty="0">
                <a:solidFill>
                  <a:schemeClr val="bg1"/>
                </a:solidFill>
              </a:rPr>
              <a:t>       </a:t>
            </a:r>
            <a:r>
              <a:rPr lang="en-US" sz="4000" dirty="0">
                <a:solidFill>
                  <a:schemeClr val="bg1"/>
                </a:solidFill>
              </a:rPr>
              <a:t>in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the street and play      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bg1"/>
                </a:solidFill>
              </a:rPr>
              <a:t>in spring.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9699" name="Picture 3" descr="029">
            <a:extLst>
              <a:ext uri="{FF2B5EF4-FFF2-40B4-BE49-F238E27FC236}">
                <a16:creationId xmlns:a16="http://schemas.microsoft.com/office/drawing/2014/main" id="{78919523-EBB6-A863-E727-82FB6CF71F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572000"/>
            <a:ext cx="962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032">
            <a:extLst>
              <a:ext uri="{FF2B5EF4-FFF2-40B4-BE49-F238E27FC236}">
                <a16:creationId xmlns:a16="http://schemas.microsoft.com/office/drawing/2014/main" id="{9CF7DEE5-AADE-ECCD-EE1A-92E9BF43EC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508500"/>
            <a:ext cx="962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58">
            <a:extLst>
              <a:ext uri="{FF2B5EF4-FFF2-40B4-BE49-F238E27FC236}">
                <a16:creationId xmlns:a16="http://schemas.microsoft.com/office/drawing/2014/main" id="{A6318C0B-793D-14E9-5630-65B04FE523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500188"/>
            <a:ext cx="12922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1233241893_foto240x320">
            <a:extLst>
              <a:ext uri="{FF2B5EF4-FFF2-40B4-BE49-F238E27FC236}">
                <a16:creationId xmlns:a16="http://schemas.microsoft.com/office/drawing/2014/main" id="{46524DB0-9C3D-08E1-5686-870715941B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5888"/>
            <a:ext cx="201612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таЕт">
            <a:extLst>
              <a:ext uri="{FF2B5EF4-FFF2-40B4-BE49-F238E27FC236}">
                <a16:creationId xmlns:a16="http://schemas.microsoft.com/office/drawing/2014/main" id="{BD3A1ECF-F5E5-8618-0052-04E79FB444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714625"/>
            <a:ext cx="224313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AC7DB228-3370-4952-1AF9-ECA2DB9CC3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-107950" y="908050"/>
            <a:ext cx="9432925" cy="33131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4000" dirty="0"/>
              <a:t> </a:t>
            </a:r>
            <a:r>
              <a:rPr lang="en-US" sz="4000" dirty="0">
                <a:solidFill>
                  <a:schemeClr val="bg1"/>
                </a:solidFill>
              </a:rPr>
              <a:t>My </a:t>
            </a:r>
            <a:r>
              <a:rPr lang="en-US" sz="4000" dirty="0" err="1">
                <a:solidFill>
                  <a:schemeClr val="bg1"/>
                </a:solidFill>
              </a:rPr>
              <a:t>favourite</a:t>
            </a:r>
            <a:r>
              <a:rPr lang="en-US" sz="4000" dirty="0">
                <a:solidFill>
                  <a:schemeClr val="bg1"/>
                </a:solidFill>
              </a:rPr>
              <a:t> season is</a:t>
            </a:r>
            <a:r>
              <a:rPr lang="ru-RU" sz="40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chemeClr val="bg1"/>
                </a:solidFill>
              </a:rPr>
              <a:t>       </a:t>
            </a:r>
            <a:r>
              <a:rPr lang="ru-RU" sz="4000" dirty="0">
                <a:solidFill>
                  <a:schemeClr val="bg1"/>
                </a:solidFill>
              </a:rPr>
              <a:t>      </a:t>
            </a:r>
            <a:r>
              <a:rPr lang="en-US" sz="4000" dirty="0">
                <a:solidFill>
                  <a:schemeClr val="bg1"/>
                </a:solidFill>
              </a:rPr>
              <a:t>. 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The weather is           and hot. 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It  sometimes           in summer.</a:t>
            </a:r>
            <a:endParaRPr lang="ru-RU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40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I can        in the river and       in the sun.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0723" name="Picture 3" descr="038">
            <a:extLst>
              <a:ext uri="{FF2B5EF4-FFF2-40B4-BE49-F238E27FC236}">
                <a16:creationId xmlns:a16="http://schemas.microsoft.com/office/drawing/2014/main" id="{1017ADED-DC4D-1ADD-261F-E18CF90817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229225"/>
            <a:ext cx="962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85">
            <a:extLst>
              <a:ext uri="{FF2B5EF4-FFF2-40B4-BE49-F238E27FC236}">
                <a16:creationId xmlns:a16="http://schemas.microsoft.com/office/drawing/2014/main" id="{67634773-C2BC-8B20-E3E7-1920A965BC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229225"/>
            <a:ext cx="10080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30">
            <a:extLst>
              <a:ext uri="{FF2B5EF4-FFF2-40B4-BE49-F238E27FC236}">
                <a16:creationId xmlns:a16="http://schemas.microsoft.com/office/drawing/2014/main" id="{59C17C96-8BA7-903C-5ACB-C73E0DC241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89138"/>
            <a:ext cx="1223962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т6">
            <a:extLst>
              <a:ext uri="{FF2B5EF4-FFF2-40B4-BE49-F238E27FC236}">
                <a16:creationId xmlns:a16="http://schemas.microsoft.com/office/drawing/2014/main" id="{B551EF30-B321-032E-DCC7-E8D06AEA39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68638"/>
            <a:ext cx="1676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 descr="леТо">
            <a:extLst>
              <a:ext uri="{FF2B5EF4-FFF2-40B4-BE49-F238E27FC236}">
                <a16:creationId xmlns:a16="http://schemas.microsoft.com/office/drawing/2014/main" id="{620DD566-9371-1466-FBE5-F4E1B91FE0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28625"/>
            <a:ext cx="21367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 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 /></Relationships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1603</TotalTime>
  <Words>281</Words>
  <Application>Microsoft Office PowerPoint</Application>
  <PresentationFormat>Экран (4:3)</PresentationFormat>
  <Paragraphs>88</Paragraphs>
  <Slides>39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Текстура</vt:lpstr>
      <vt:lpstr>Поток</vt:lpstr>
      <vt:lpstr>2_Текстура</vt:lpstr>
      <vt:lpstr>3_Текстура</vt:lpstr>
      <vt:lpstr>4_Текстура</vt:lpstr>
      <vt:lpstr>5_Текстура</vt:lpstr>
      <vt:lpstr>1_Поток</vt:lpstr>
      <vt:lpstr>Презентация PowerPoint</vt:lpstr>
      <vt:lpstr>Seasons</vt:lpstr>
      <vt:lpstr>Презентация PowerPoint</vt:lpstr>
      <vt:lpstr>Презентация PowerPoint</vt:lpstr>
      <vt:lpstr>Autumn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PRESENT SIMPLE TENSE</vt:lpstr>
      <vt:lpstr>PRESENT CONTINUOUS TENSE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Seasons.</dc:title>
  <dc:creator>ермаков</dc:creator>
  <cp:lastModifiedBy>Неизвестный пользователь</cp:lastModifiedBy>
  <cp:revision>130</cp:revision>
  <dcterms:created xsi:type="dcterms:W3CDTF">2009-02-23T15:23:54Z</dcterms:created>
  <dcterms:modified xsi:type="dcterms:W3CDTF">2025-07-01T16:49:37Z</dcterms:modified>
</cp:coreProperties>
</file>