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48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84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11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12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85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83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507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20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545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15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356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439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DF587-95E0-422A-B221-BD6C17D1E9EF}" type="datetimeFigureOut">
              <a:rPr lang="ru-RU" smtClean="0"/>
              <a:t>29.06.2025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3BCBAD1-CAF0-497C-8567-D2754834A61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7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8000" b="1" i="1" dirty="0">
                <a:solidFill>
                  <a:schemeClr val="accent1">
                    <a:lumMod val="75000"/>
                  </a:schemeClr>
                </a:solidFill>
              </a:rPr>
              <a:t>Морские млекопитающие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Воспитателя МКДОУ «Детский сад «Радуга»</a:t>
            </a:r>
          </a:p>
          <a:p>
            <a:r>
              <a:rPr lang="ru-RU" dirty="0" err="1"/>
              <a:t>Гаджимурадовой</a:t>
            </a:r>
            <a:r>
              <a:rPr lang="ru-RU" dirty="0"/>
              <a:t> Ашуры </a:t>
            </a:r>
            <a:r>
              <a:rPr lang="ru-RU"/>
              <a:t>Магомеднабиевны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83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dirty="0">
                <a:solidFill>
                  <a:srgbClr val="FF0000"/>
                </a:solidFill>
              </a:rPr>
              <a:t>Нарвал</a:t>
            </a:r>
            <a:r>
              <a:rPr lang="ru-RU" dirty="0"/>
              <a:t> </a:t>
            </a:r>
          </a:p>
        </p:txBody>
      </p:sp>
      <p:pic>
        <p:nvPicPr>
          <p:cNvPr id="4" name="Picture 2" descr="Untitled-42 cop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00462" y="2477294"/>
            <a:ext cx="5105400" cy="252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7770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dirty="0">
                <a:solidFill>
                  <a:srgbClr val="FF0000"/>
                </a:solidFill>
              </a:rPr>
              <a:t>Морж</a:t>
            </a:r>
            <a:r>
              <a:rPr lang="ru-RU" dirty="0"/>
              <a:t> </a:t>
            </a:r>
          </a:p>
        </p:txBody>
      </p:sp>
      <p:pic>
        <p:nvPicPr>
          <p:cNvPr id="4" name="Picture 2" descr="Untitled-443 cop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27462" y="2413794"/>
            <a:ext cx="4851400" cy="265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424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40" y="365125"/>
            <a:ext cx="10347960" cy="1325563"/>
          </a:xfrm>
        </p:spPr>
        <p:txBody>
          <a:bodyPr>
            <a:normAutofit/>
          </a:bodyPr>
          <a:lstStyle/>
          <a:p>
            <a:pPr algn="ctr"/>
            <a:r>
              <a:rPr lang="ru-RU" sz="7200" dirty="0">
                <a:solidFill>
                  <a:srgbClr val="FF0000"/>
                </a:solidFill>
              </a:rPr>
              <a:t>Синий кит</a:t>
            </a:r>
          </a:p>
        </p:txBody>
      </p:sp>
      <p:pic>
        <p:nvPicPr>
          <p:cNvPr id="4" name="Picture 2" descr="Untitled-43 cop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03662" y="2718594"/>
            <a:ext cx="4699000" cy="204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422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dirty="0">
                <a:solidFill>
                  <a:srgbClr val="FF0000"/>
                </a:solidFill>
              </a:rPr>
              <a:t>Касатка </a:t>
            </a:r>
          </a:p>
        </p:txBody>
      </p:sp>
      <p:pic>
        <p:nvPicPr>
          <p:cNvPr id="4" name="Picture 2" descr="Untitled-41 cop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94162" y="2318544"/>
            <a:ext cx="4318000" cy="284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891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dirty="0">
                <a:solidFill>
                  <a:srgbClr val="FF0000"/>
                </a:solidFill>
              </a:rPr>
              <a:t>Тюлень</a:t>
            </a:r>
            <a:r>
              <a:rPr lang="ru-RU" dirty="0"/>
              <a:t> </a:t>
            </a:r>
          </a:p>
        </p:txBody>
      </p:sp>
      <p:pic>
        <p:nvPicPr>
          <p:cNvPr id="4" name="Picture 2" descr="Untitled-44 cop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65622" y="2496708"/>
            <a:ext cx="6955489" cy="268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662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dirty="0">
                <a:solidFill>
                  <a:srgbClr val="FF0000"/>
                </a:solidFill>
              </a:rPr>
              <a:t>Дельфин</a:t>
            </a:r>
            <a:r>
              <a:rPr lang="ru-RU" dirty="0"/>
              <a:t> </a:t>
            </a:r>
          </a:p>
        </p:txBody>
      </p:sp>
      <p:pic>
        <p:nvPicPr>
          <p:cNvPr id="4" name="Picture 2" descr="Untitled-386 cop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0162" y="2178844"/>
            <a:ext cx="48260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655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dirty="0">
                <a:solidFill>
                  <a:srgbClr val="FF0000"/>
                </a:solidFill>
              </a:rPr>
              <a:t>Ламантин</a:t>
            </a:r>
            <a:r>
              <a:rPr lang="ru-RU" dirty="0"/>
              <a:t> </a:t>
            </a:r>
          </a:p>
        </p:txBody>
      </p:sp>
      <p:pic>
        <p:nvPicPr>
          <p:cNvPr id="4" name="Picture 2" descr="Untitled-40 cop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4762" y="2204244"/>
            <a:ext cx="4876800" cy="307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8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dirty="0">
                <a:solidFill>
                  <a:srgbClr val="FF0000"/>
                </a:solidFill>
              </a:rPr>
              <a:t>Морской лев</a:t>
            </a:r>
          </a:p>
        </p:txBody>
      </p:sp>
      <p:pic>
        <p:nvPicPr>
          <p:cNvPr id="4" name="Picture 2" descr="C:\Мои документы\Corel User Files\TMP\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6362" y="2732056"/>
            <a:ext cx="2133600" cy="201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77262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38</TotalTime>
  <Words>23</Words>
  <Application>Microsoft Office PowerPoint</Application>
  <PresentationFormat>Широкоэкранный</PresentationFormat>
  <Paragraphs>11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Морские млекопитающие</vt:lpstr>
      <vt:lpstr>Нарвал </vt:lpstr>
      <vt:lpstr>Морж </vt:lpstr>
      <vt:lpstr>Синий кит</vt:lpstr>
      <vt:lpstr>Касатка </vt:lpstr>
      <vt:lpstr>Тюлень </vt:lpstr>
      <vt:lpstr>Дельфин </vt:lpstr>
      <vt:lpstr>Ламантин </vt:lpstr>
      <vt:lpstr>Морской лев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АБСД</dc:creator>
  <cp:lastModifiedBy>Загират Магомедова</cp:lastModifiedBy>
  <cp:revision>7</cp:revision>
  <dcterms:created xsi:type="dcterms:W3CDTF">2019-03-25T10:47:56Z</dcterms:created>
  <dcterms:modified xsi:type="dcterms:W3CDTF">2025-06-29T01:28:28Z</dcterms:modified>
</cp:coreProperties>
</file>